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J" initials="D" lastIdx="1" clrIdx="0">
    <p:extLst>
      <p:ext uri="{19B8F6BF-5375-455C-9EA6-DF929625EA0E}">
        <p15:presenceInfo xmlns:p15="http://schemas.microsoft.com/office/powerpoint/2012/main" userId="DANJ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0074" autoAdjust="0"/>
    <p:restoredTop sz="94660"/>
  </p:normalViewPr>
  <p:slideViewPr>
    <p:cSldViewPr snapToGrid="0">
      <p:cViewPr varScale="1">
        <p:scale>
          <a:sx n="61" d="100"/>
          <a:sy n="61" d="100"/>
        </p:scale>
        <p:origin x="42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10314-BFD2-48CF-896C-41510CC4DBF6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ED3B-F9D0-47A3-84AD-767ADC00D8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867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10314-BFD2-48CF-896C-41510CC4DBF6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ED3B-F9D0-47A3-84AD-767ADC00D8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93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10314-BFD2-48CF-896C-41510CC4DBF6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ED3B-F9D0-47A3-84AD-767ADC00D8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011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10314-BFD2-48CF-896C-41510CC4DBF6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ED3B-F9D0-47A3-84AD-767ADC00D8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275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10314-BFD2-48CF-896C-41510CC4DBF6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ED3B-F9D0-47A3-84AD-767ADC00D8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869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10314-BFD2-48CF-896C-41510CC4DBF6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ED3B-F9D0-47A3-84AD-767ADC00D8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990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10314-BFD2-48CF-896C-41510CC4DBF6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ED3B-F9D0-47A3-84AD-767ADC00D8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825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10314-BFD2-48CF-896C-41510CC4DBF6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ED3B-F9D0-47A3-84AD-767ADC00D8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895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10314-BFD2-48CF-896C-41510CC4DBF6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ED3B-F9D0-47A3-84AD-767ADC00D8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362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10314-BFD2-48CF-896C-41510CC4DBF6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ED3B-F9D0-47A3-84AD-767ADC00D8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382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10314-BFD2-48CF-896C-41510CC4DBF6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9ED3B-F9D0-47A3-84AD-767ADC00D8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895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10314-BFD2-48CF-896C-41510CC4DBF6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9ED3B-F9D0-47A3-84AD-767ADC00D8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416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g3.goodfon.ru/original/1366x768/e/ac/ukraina-les-pole-nebo-obla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46"/>
            <a:ext cx="12192000" cy="685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7176" y="1043072"/>
            <a:ext cx="9144000" cy="2387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/>
            </a:r>
            <a:br>
              <a:rPr lang="en-US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en-US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/>
            </a:r>
            <a:br>
              <a:rPr lang="en-US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en-US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Ukrainians' </a:t>
            </a:r>
            <a:r>
              <a:rPr lang="en-US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lifestyle</a:t>
            </a:r>
            <a:r>
              <a:rPr lang="ru-RU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/>
            </a:r>
            <a:br>
              <a:rPr lang="ru-RU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7176" y="3378914"/>
            <a:ext cx="9144000" cy="165576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r"/>
            <a:r>
              <a:rPr lang="en-US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Bogatyr</a:t>
            </a:r>
            <a:r>
              <a:rPr lang="en-US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Bogdana</a:t>
            </a:r>
            <a:r>
              <a:rPr lang="en-US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/>
            </a:r>
            <a:br>
              <a:rPr lang="en-US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en-US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8-A</a:t>
            </a:r>
            <a:endParaRPr lang="ru-RU" b="1" cap="none" spc="0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03634" y="2586633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57428" y="3414514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391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kraine 💙💛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22"/>
          <a:stretch/>
        </p:blipFill>
        <p:spPr bwMode="auto">
          <a:xfrm>
            <a:off x="0" y="0"/>
            <a:ext cx="12192000" cy="734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60528" y="170482"/>
            <a:ext cx="96709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French Script MT" panose="03020402040607040605" pitchFamily="66" charset="0"/>
              </a:rPr>
              <a:t>I believe that </a:t>
            </a:r>
            <a:r>
              <a:rPr lang="en-US" sz="4800" dirty="0" err="1">
                <a:latin typeface="French Script MT" panose="03020402040607040605" pitchFamily="66" charset="0"/>
              </a:rPr>
              <a:t>ukrainians</a:t>
            </a:r>
            <a:r>
              <a:rPr lang="en-US" sz="4800" dirty="0">
                <a:latin typeface="French Script MT" panose="03020402040607040605" pitchFamily="66" charset="0"/>
              </a:rPr>
              <a:t> are smart, hard-working and we tray to change our life for better</a:t>
            </a:r>
            <a:r>
              <a:rPr lang="en-US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85847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telegraf.com.ua/files/2013/08/independence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05" y="0"/>
            <a:ext cx="122097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pandaland.kz/assets/user_images/06184178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495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67291" y="1659285"/>
            <a:ext cx="428866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urlz MT" panose="04040404050702020202" pitchFamily="82" charset="0"/>
              </a:rPr>
              <a:t>Ukrainians live longer nowadays.</a:t>
            </a:r>
          </a:p>
          <a:p>
            <a:r>
              <a:rPr lang="en-US" sz="2800" dirty="0" smtClean="0">
                <a:latin typeface="Curlz MT" panose="04040404050702020202" pitchFamily="82" charset="0"/>
              </a:rPr>
              <a:t>On average, people live for 69 for men and 75 for women.</a:t>
            </a:r>
          </a:p>
          <a:p>
            <a:r>
              <a:rPr lang="en-US" sz="2800" dirty="0" smtClean="0">
                <a:latin typeface="Curlz MT" panose="04040404050702020202" pitchFamily="82" charset="0"/>
              </a:rPr>
              <a:t>This age </a:t>
            </a:r>
            <a:r>
              <a:rPr lang="en-US" sz="2800" dirty="0" smtClean="0">
                <a:latin typeface="Curlz MT" panose="04040404050702020202" pitchFamily="82" charset="0"/>
              </a:rPr>
              <a:t>could </a:t>
            </a:r>
            <a:r>
              <a:rPr lang="en-US" sz="2800" dirty="0" smtClean="0">
                <a:latin typeface="Curlz MT" panose="04040404050702020202" pitchFamily="82" charset="0"/>
              </a:rPr>
              <a:t>be longer, </a:t>
            </a:r>
            <a:r>
              <a:rPr lang="en-US" sz="2800" dirty="0" smtClean="0">
                <a:latin typeface="Curlz MT" panose="04040404050702020202" pitchFamily="82" charset="0"/>
              </a:rPr>
              <a:t>but a </a:t>
            </a:r>
            <a:r>
              <a:rPr lang="en-US" sz="2800" dirty="0" smtClean="0">
                <a:latin typeface="Curlz MT" panose="04040404050702020202" pitchFamily="82" charset="0"/>
              </a:rPr>
              <a:t>lot </a:t>
            </a:r>
            <a:r>
              <a:rPr lang="en-US" sz="2800" dirty="0" smtClean="0">
                <a:latin typeface="Curlz MT" panose="04040404050702020202" pitchFamily="82" charset="0"/>
              </a:rPr>
              <a:t>of people </a:t>
            </a:r>
            <a:r>
              <a:rPr lang="en-US" sz="2800" dirty="0" smtClean="0">
                <a:latin typeface="Curlz MT" panose="04040404050702020202" pitchFamily="82" charset="0"/>
              </a:rPr>
              <a:t>have unhealthy lifestyle.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29628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://data1.whicdn.com/images/140355158/larg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://data1.whicdn.com/images/140355158/large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95455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545" y="15875"/>
            <a:ext cx="5195455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455" y="0"/>
            <a:ext cx="5195455" cy="6858000"/>
          </a:xfrm>
          <a:prstGeom prst="rect">
            <a:avLst/>
          </a:prstGeom>
        </p:spPr>
      </p:pic>
      <p:pic>
        <p:nvPicPr>
          <p:cNvPr id="3078" name="Picture 6" descr="☹♡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676" y="-25877"/>
            <a:ext cx="4762500" cy="31146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46952" y="780475"/>
            <a:ext cx="5692462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Rockwell" panose="02060603020205020403" pitchFamily="18" charset="0"/>
              </a:rPr>
              <a:t>About nine million people smoke, it’s a third of all working people. In Ukraine every second man and every fifth woman smoke. However, the number of </a:t>
            </a:r>
            <a:r>
              <a:rPr lang="en-US" sz="2400" dirty="0" smtClean="0">
                <a:latin typeface="Rockwell" panose="02060603020205020403" pitchFamily="18" charset="0"/>
              </a:rPr>
              <a:t>smokers </a:t>
            </a:r>
            <a:r>
              <a:rPr lang="en-US" sz="2400" dirty="0" smtClean="0">
                <a:latin typeface="Rockwell" panose="02060603020205020403" pitchFamily="18" charset="0"/>
              </a:rPr>
              <a:t>have reduced in </a:t>
            </a:r>
            <a:r>
              <a:rPr lang="en-US" sz="2400" dirty="0" smtClean="0">
                <a:latin typeface="Rockwell" panose="02060603020205020403" pitchFamily="18" charset="0"/>
              </a:rPr>
              <a:t>two </a:t>
            </a:r>
            <a:r>
              <a:rPr lang="en-US" sz="2400" dirty="0" smtClean="0">
                <a:latin typeface="Rockwell" panose="02060603020205020403" pitchFamily="18" charset="0"/>
              </a:rPr>
              <a:t>times since 2005. </a:t>
            </a:r>
            <a:endParaRPr lang="ru-RU" sz="2400" dirty="0"/>
          </a:p>
        </p:txBody>
      </p:sp>
      <p:sp>
        <p:nvSpPr>
          <p:cNvPr id="9" name="AutoShape 8" descr=".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2" name="Picture 10" descr="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821" y="2731856"/>
            <a:ext cx="3583408" cy="41137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07767" y="4788733"/>
            <a:ext cx="677428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Rockwell" panose="02060603020205020403" pitchFamily="18" charset="0"/>
              </a:rPr>
              <a:t>The bad news is that 30% of young people from </a:t>
            </a:r>
            <a:r>
              <a:rPr lang="en-US" sz="2400" dirty="0" smtClean="0">
                <a:latin typeface="Rockwell" panose="02060603020205020403" pitchFamily="18" charset="0"/>
              </a:rPr>
              <a:t>13 to15 years old smoke</a:t>
            </a:r>
            <a:r>
              <a:rPr lang="en-US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3950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data1.whicdn.com/images/142948890/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966693" cy="62045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66693" y="2009103"/>
            <a:ext cx="6877318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entury Gothic" panose="020B0502020202020204" pitchFamily="34" charset="0"/>
              </a:rPr>
              <a:t>In Ukraine people drink a lot of alcohol. On average, every person </a:t>
            </a:r>
            <a:r>
              <a:rPr lang="en-US" sz="2000" dirty="0" smtClean="0">
                <a:latin typeface="Century Gothic" panose="020B0502020202020204" pitchFamily="34" charset="0"/>
              </a:rPr>
              <a:t>drinks </a:t>
            </a:r>
            <a:r>
              <a:rPr lang="en-US" sz="2000" dirty="0" smtClean="0">
                <a:latin typeface="Century Gothic" panose="020B0502020202020204" pitchFamily="34" charset="0"/>
              </a:rPr>
              <a:t>12 </a:t>
            </a:r>
            <a:r>
              <a:rPr lang="en-US" sz="2000" dirty="0" smtClean="0">
                <a:latin typeface="Century Gothic" panose="020B0502020202020204" pitchFamily="34" charset="0"/>
              </a:rPr>
              <a:t>liters </a:t>
            </a:r>
            <a:r>
              <a:rPr lang="en-US" sz="2000" dirty="0" smtClean="0">
                <a:latin typeface="Century Gothic" panose="020B0502020202020204" pitchFamily="34" charset="0"/>
              </a:rPr>
              <a:t>of </a:t>
            </a:r>
            <a:r>
              <a:rPr lang="en-US" sz="2000" dirty="0" smtClean="0">
                <a:latin typeface="Century Gothic" panose="020B0502020202020204" pitchFamily="34" charset="0"/>
              </a:rPr>
              <a:t>alcohol </a:t>
            </a:r>
            <a:r>
              <a:rPr lang="en-US" sz="2000" dirty="0" smtClean="0">
                <a:latin typeface="Century Gothic" panose="020B0502020202020204" pitchFamily="34" charset="0"/>
              </a:rPr>
              <a:t>and 60 </a:t>
            </a:r>
            <a:r>
              <a:rPr lang="en-US" sz="2000" dirty="0" smtClean="0">
                <a:latin typeface="Century Gothic" panose="020B0502020202020204" pitchFamily="34" charset="0"/>
              </a:rPr>
              <a:t>liters </a:t>
            </a:r>
            <a:r>
              <a:rPr lang="en-US" sz="2000" dirty="0" smtClean="0">
                <a:latin typeface="Century Gothic" panose="020B0502020202020204" pitchFamily="34" charset="0"/>
              </a:rPr>
              <a:t>of beer </a:t>
            </a:r>
            <a:r>
              <a:rPr lang="en-US" sz="2000" dirty="0" smtClean="0">
                <a:latin typeface="Century Gothic" panose="020B0502020202020204" pitchFamily="34" charset="0"/>
              </a:rPr>
              <a:t>per </a:t>
            </a:r>
            <a:r>
              <a:rPr lang="en-US" sz="2000" dirty="0" smtClean="0">
                <a:latin typeface="Century Gothic" panose="020B0502020202020204" pitchFamily="34" charset="0"/>
              </a:rPr>
              <a:t>year.</a:t>
            </a:r>
            <a:endParaRPr lang="ru-RU" sz="2000" dirty="0">
              <a:latin typeface="Century Gothic" panose="020B0502020202020204" pitchFamily="34" charset="0"/>
            </a:endParaRPr>
          </a:p>
        </p:txBody>
      </p:sp>
      <p:pic>
        <p:nvPicPr>
          <p:cNvPr id="4102" name="Picture 6" descr="Untitl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379" y="3686174"/>
            <a:ext cx="4762500" cy="31718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509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:-) &lt;3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6" name="Picture 6" descr=":-) &lt;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711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5900" y="5486399"/>
            <a:ext cx="96205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People eat more fruit and vegetables but </a:t>
            </a:r>
          </a:p>
          <a:p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about two-thirds of people are overweight </a:t>
            </a:r>
            <a:endParaRPr lang="ru-RU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4158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h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84124" y="1905506"/>
            <a:ext cx="58727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radley Hand ITC" panose="03070402050302030203" pitchFamily="66" charset="0"/>
              </a:rPr>
              <a:t>Most people in Ukraine work, but </a:t>
            </a:r>
            <a:r>
              <a:rPr lang="en-US" sz="2400" b="1" dirty="0" smtClean="0">
                <a:latin typeface="Bradley Hand ITC" panose="03070402050302030203" pitchFamily="66" charset="0"/>
              </a:rPr>
              <a:t>than more </a:t>
            </a:r>
            <a:r>
              <a:rPr lang="en-US" sz="2400" b="1" dirty="0" smtClean="0">
                <a:latin typeface="Bradley Hand ITC" panose="03070402050302030203" pitchFamily="66" charset="0"/>
              </a:rPr>
              <a:t>9% </a:t>
            </a:r>
            <a:r>
              <a:rPr lang="en-US" sz="2400" b="1" dirty="0" smtClean="0">
                <a:latin typeface="Bradley Hand ITC" panose="03070402050302030203" pitchFamily="66" charset="0"/>
              </a:rPr>
              <a:t>don’t </a:t>
            </a:r>
            <a:r>
              <a:rPr lang="en-US" sz="2400" b="1" dirty="0" smtClean="0">
                <a:latin typeface="Bradley Hand ITC" panose="03070402050302030203" pitchFamily="66" charset="0"/>
              </a:rPr>
              <a:t>have work.</a:t>
            </a:r>
            <a:br>
              <a:rPr lang="en-US" sz="2400" b="1" dirty="0" smtClean="0">
                <a:latin typeface="Bradley Hand ITC" panose="03070402050302030203" pitchFamily="66" charset="0"/>
              </a:rPr>
            </a:br>
            <a:r>
              <a:rPr lang="en-US" sz="2400" b="1" dirty="0" smtClean="0">
                <a:latin typeface="Bradley Hand ITC" panose="03070402050302030203" pitchFamily="66" charset="0"/>
              </a:rPr>
              <a:t>More than 2 million people work in Europe. The most popular jobs are in computers and bankers but the </a:t>
            </a:r>
            <a:r>
              <a:rPr lang="en-US" sz="2400" b="1" dirty="0" smtClean="0">
                <a:latin typeface="Bradley Hand ITC" panose="03070402050302030203" pitchFamily="66" charset="0"/>
              </a:rPr>
              <a:t>professions </a:t>
            </a:r>
            <a:r>
              <a:rPr lang="en-US" sz="2400" b="1" dirty="0" smtClean="0">
                <a:latin typeface="Bradley Hand ITC" panose="03070402050302030203" pitchFamily="66" charset="0"/>
              </a:rPr>
              <a:t>of </a:t>
            </a:r>
            <a:r>
              <a:rPr lang="en-US" sz="2400" b="1" dirty="0" smtClean="0">
                <a:latin typeface="Bradley Hand ITC" panose="03070402050302030203" pitchFamily="66" charset="0"/>
              </a:rPr>
              <a:t>a doctor </a:t>
            </a:r>
            <a:r>
              <a:rPr lang="en-US" sz="2400" b="1" dirty="0" smtClean="0">
                <a:latin typeface="Bradley Hand ITC" panose="03070402050302030203" pitchFamily="66" charset="0"/>
              </a:rPr>
              <a:t>and </a:t>
            </a:r>
            <a:r>
              <a:rPr lang="en-US" sz="2400" b="1" dirty="0" smtClean="0">
                <a:latin typeface="Bradley Hand ITC" panose="03070402050302030203" pitchFamily="66" charset="0"/>
              </a:rPr>
              <a:t>a lawyer are becoming </a:t>
            </a:r>
            <a:r>
              <a:rPr lang="en-US" sz="2400" b="1" dirty="0" smtClean="0">
                <a:latin typeface="Bradley Hand ITC" panose="03070402050302030203" pitchFamily="66" charset="0"/>
              </a:rPr>
              <a:t>more popular. Most  young people get higher education, but it’s </a:t>
            </a:r>
            <a:r>
              <a:rPr lang="en-US" sz="2400" b="1" dirty="0" smtClean="0">
                <a:latin typeface="Bradley Hand ITC" panose="03070402050302030203" pitchFamily="66" charset="0"/>
              </a:rPr>
              <a:t>very </a:t>
            </a:r>
            <a:r>
              <a:rPr lang="en-US" sz="2400" b="1" dirty="0" smtClean="0">
                <a:latin typeface="Bradley Hand ITC" panose="03070402050302030203" pitchFamily="66" charset="0"/>
              </a:rPr>
              <a:t>difficult to find a </a:t>
            </a:r>
            <a:r>
              <a:rPr lang="en-US" sz="2400" b="1" dirty="0" smtClean="0">
                <a:latin typeface="Bradley Hand ITC" panose="03070402050302030203" pitchFamily="66" charset="0"/>
              </a:rPr>
              <a:t>job after university</a:t>
            </a:r>
            <a:r>
              <a:rPr lang="en-US" sz="2400" b="1" dirty="0" smtClean="0">
                <a:latin typeface="Bradley Hand ITC" panose="03070402050302030203" pitchFamily="66" charset="0"/>
              </a:rPr>
              <a:t>.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664676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inema keyfisi 🙋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111" y="-90152"/>
            <a:ext cx="4877666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arvard University | via Face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2167675"/>
            <a:ext cx="4762500" cy="4762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78555" y="0"/>
            <a:ext cx="741344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</a:rPr>
              <a:t>What do </a:t>
            </a:r>
            <a:r>
              <a:rPr lang="en-US" sz="5400" b="1" cap="none" spc="0" dirty="0" smtClean="0">
                <a:ln w="127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</a:rPr>
              <a:t>Ukrainians </a:t>
            </a:r>
            <a:r>
              <a:rPr lang="en-US" sz="5400" b="1" cap="none" spc="0" dirty="0" smtClean="0">
                <a:ln w="127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</a:rPr>
              <a:t>do in free time?</a:t>
            </a:r>
            <a:endParaRPr lang="ru-RU" sz="5400" b="1" cap="none" spc="0" dirty="0">
              <a:ln w="127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78555" y="3552346"/>
            <a:ext cx="26509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Kristen ITC" panose="03050502040202030202" pitchFamily="66" charset="0"/>
              </a:rPr>
              <a:t>They read little and only sometimes go to the cinema.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514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umbl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92451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omputer Ti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451" y="3336903"/>
            <a:ext cx="8199550" cy="35210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53944" y="1345286"/>
            <a:ext cx="72765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Curlz MT" panose="04040404050702020202" pitchFamily="82" charset="0"/>
              </a:rPr>
              <a:t>Children and teenagers watch TV less, but they spend a lot of time on computers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Curlz MT" panose="04040404050702020202" pitchFamily="82" charset="0"/>
              </a:rPr>
              <a:t>. The biggest Internet users are 13-24 year-olds. </a:t>
            </a:r>
            <a:endParaRPr lang="ru-RU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660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 descr="J'en ferais partout . Gymnsatiqu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251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W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2209799"/>
            <a:ext cx="4762500" cy="464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76045" y="605307"/>
            <a:ext cx="69159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Harrington" panose="04040505050A02020702" pitchFamily="82" charset="0"/>
              </a:rPr>
              <a:t>The good news is </a:t>
            </a:r>
            <a:r>
              <a:rPr lang="en-US" sz="2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Harrington" panose="04040505050A02020702" pitchFamily="82" charset="0"/>
              </a:rPr>
              <a:t>that mane people </a:t>
            </a:r>
            <a:r>
              <a:rPr lang="en-US" sz="2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Harrington" panose="04040505050A02020702" pitchFamily="82" charset="0"/>
              </a:rPr>
              <a:t>like </a:t>
            </a:r>
            <a:r>
              <a:rPr lang="en-US" sz="2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Harrington" panose="04040505050A02020702" pitchFamily="82" charset="0"/>
              </a:rPr>
              <a:t>sports. </a:t>
            </a:r>
            <a:r>
              <a:rPr lang="en-US" sz="2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Harrington" panose="04040505050A02020702" pitchFamily="82" charset="0"/>
              </a:rPr>
              <a:t>The most popular sports in Ukraine are football, basketball, volleyball, swimming and skating.</a:t>
            </a:r>
            <a:endParaRPr lang="ru-RU" sz="2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232" name="Picture 16" descr="http://s1.iconbird.com/ico/0612/VistaStyleSportIconSet/w256h2561339398984BasketballBal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370" y="2209799"/>
            <a:ext cx="1042160" cy="104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4" name="Picture 18" descr="http://photoshop.kulichki.net/lessons/photofx/37/fina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370" y="3251959"/>
            <a:ext cx="1117241" cy="111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6" name="Picture 20" descr="http://us.cdn3.123rf.com/168nwm/grgroup/grgroup1112/grgroup111200227/11618493-%D1%81%D0%B8%D0%BD%D0%B8%D0%B9,-%D0%B6%D0%B5%D0%BB%D1%82%D1%8B%D0%B9-%D0%B8-%D0%B1%D0%B5%D0%BB%D1%8B%D0%B9-%D0%B2%D0%BE%D0%BB%D0%B5%D0%B9%D0%B1%D0%BE%D0%BB-%D0%B8%D0%B7%D0%BE%D0%BB%D0%B8%D1%80%D0%BE%D0%B2%D0%B0%D0%BD%D0%BD%D1%8B%D1%85-%D0%B2%D0%B5%D0%BA%D1%82%D0%BE%D1%80%D0%BD%D0%BE%EF%BF%B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385" y="4381676"/>
            <a:ext cx="1029685" cy="1029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345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236</Words>
  <Application>Microsoft Office PowerPoint</Application>
  <PresentationFormat>Широкоэкранный</PresentationFormat>
  <Paragraphs>16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2" baseType="lpstr">
      <vt:lpstr>Arial</vt:lpstr>
      <vt:lpstr>Bradley Hand ITC</vt:lpstr>
      <vt:lpstr>Calibri</vt:lpstr>
      <vt:lpstr>Calibri Light</vt:lpstr>
      <vt:lpstr>Century Gothic</vt:lpstr>
      <vt:lpstr>Curlz MT</vt:lpstr>
      <vt:lpstr>French Script MT</vt:lpstr>
      <vt:lpstr>Harlow Solid Italic</vt:lpstr>
      <vt:lpstr>Harrington</vt:lpstr>
      <vt:lpstr>Kristen ITC</vt:lpstr>
      <vt:lpstr>Rockwell</vt:lpstr>
      <vt:lpstr>Тема Office</vt:lpstr>
      <vt:lpstr>  Ukrainians' lifestyle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Ukrainias lifestyle</dc:title>
  <dc:creator>DANJ</dc:creator>
  <cp:lastModifiedBy>DANJ</cp:lastModifiedBy>
  <cp:revision>22</cp:revision>
  <dcterms:created xsi:type="dcterms:W3CDTF">2014-10-22T16:37:26Z</dcterms:created>
  <dcterms:modified xsi:type="dcterms:W3CDTF">2014-10-27T21:05:16Z</dcterms:modified>
</cp:coreProperties>
</file>