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66" r:id="rId5"/>
    <p:sldId id="267" r:id="rId6"/>
    <p:sldId id="259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2" autoAdjust="0"/>
    <p:restoredTop sz="94744" autoAdjust="0"/>
  </p:normalViewPr>
  <p:slideViewPr>
    <p:cSldViewPr>
      <p:cViewPr varScale="1">
        <p:scale>
          <a:sx n="70" d="100"/>
          <a:sy n="70" d="100"/>
        </p:scale>
        <p:origin x="-11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indow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6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FB39-06C2-4E1D-99EE-72E9E7D7E82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29B2-4F29-44B1-BE7A-56C4EFA4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window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D1B1-5B10-4CA3-BAFF-C64FB8BB8FFC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8047-E975-405F-B9CD-4984C4D9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indow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D43D-5492-4793-A676-EB097702021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5ADA-4122-48F8-92B6-FB9FABA05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indow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2F56-1AD9-4D60-B664-42AC458C174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2983-8006-4ED7-8D52-FDD5942B5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D465D-BFA9-4336-894D-A35FDE2230AF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DF45F-33DA-433C-9191-AB24BD786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43;&#1086;&#1088;&#1073;&#1077;&#1085;&#1082;&#1086;\1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3600" y="3328988"/>
            <a:ext cx="45720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nstantia" pitchFamily="18" charset="0"/>
              </a:rPr>
              <a:t>Офіційна назва країни:Сполучене Королівство Великої Британії та Північної Ірландії.</a:t>
            </a:r>
            <a:endParaRPr lang="uk-UA" sz="1400">
              <a:latin typeface="Constantia" pitchFamily="18" charset="0"/>
            </a:endParaRPr>
          </a:p>
          <a:p>
            <a:r>
              <a:rPr lang="uk-UA" sz="1400">
                <a:latin typeface="Constantia" pitchFamily="18" charset="0"/>
              </a:rPr>
              <a:t>Велика Британія - острів, на якому знаходяться Англія, Шотландія й Уельс, утворює, разом з безліччю дрібних островів, архіпелаг неправильної форми з дуже різноманітним ландшафтом і природою. </a:t>
            </a:r>
            <a:r>
              <a:rPr lang="uk-UA" sz="1400">
                <a:latin typeface="Arial" charset="0"/>
              </a:rPr>
              <a:t>Таким чином, Англія набагато більша, ніж інші країни Об'єднаного Королівства, і має саме численне населення. Ці фактори пояснюють панування Англії в британській історії</a:t>
            </a:r>
            <a:r>
              <a:rPr lang="uk-UA" sz="1400" b="0">
                <a:latin typeface="Arial" charset="0"/>
              </a:rPr>
              <a:t>.</a:t>
            </a:r>
          </a:p>
          <a:p>
            <a:endParaRPr lang="uk-UA" sz="140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852477"/>
            <a:ext cx="59392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Велика Британія</a:t>
            </a:r>
          </a:p>
        </p:txBody>
      </p: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976313" y="1695450"/>
            <a:ext cx="4889500" cy="1600200"/>
            <a:chOff x="976449" y="1694779"/>
            <a:chExt cx="4889500" cy="1600438"/>
          </a:xfrm>
        </p:grpSpPr>
        <p:sp>
          <p:nvSpPr>
            <p:cNvPr id="6151" name="TextBox 6"/>
            <p:cNvSpPr txBox="1">
              <a:spLocks noChangeArrowheads="1"/>
            </p:cNvSpPr>
            <p:nvPr/>
          </p:nvSpPr>
          <p:spPr bwMode="auto">
            <a:xfrm>
              <a:off x="976449" y="1694779"/>
              <a:ext cx="488950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400">
                  <a:latin typeface="Constantia" pitchFamily="18" charset="0"/>
                </a:rPr>
                <a:t>Столиця: Лондон.</a:t>
              </a:r>
            </a:p>
            <a:p>
              <a:pPr algn="l"/>
              <a:r>
                <a:rPr lang="ru-RU" sz="1400">
                  <a:latin typeface="Constantia" pitchFamily="18" charset="0"/>
                </a:rPr>
                <a:t>Площа: 244,1 тис,Км   </a:t>
              </a:r>
            </a:p>
            <a:p>
              <a:pPr algn="l"/>
              <a:r>
                <a:rPr lang="ru-RU" sz="1400">
                  <a:latin typeface="Constantia" pitchFamily="18" charset="0"/>
                </a:rPr>
                <a:t>Валюта: Фунти стерлінги.</a:t>
              </a:r>
            </a:p>
            <a:p>
              <a:pPr algn="l"/>
              <a:r>
                <a:rPr lang="ru-RU" sz="1400">
                  <a:latin typeface="Constantia" pitchFamily="18" charset="0"/>
                </a:rPr>
                <a:t>Главою держави є королева.</a:t>
              </a:r>
            </a:p>
            <a:p>
              <a:pPr algn="l"/>
              <a:r>
                <a:rPr lang="ru-RU" sz="1400">
                  <a:latin typeface="Constantia" pitchFamily="18" charset="0"/>
                </a:rPr>
                <a:t>Форма правління:Парламентська монархія.</a:t>
              </a:r>
            </a:p>
            <a:p>
              <a:pPr algn="l"/>
              <a:r>
                <a:rPr lang="ru-RU" sz="1400">
                  <a:latin typeface="Constantia" pitchFamily="18" charset="0"/>
                </a:rPr>
                <a:t>Мови: англійська, валлійська, гельська</a:t>
              </a:r>
              <a:r>
                <a:rPr lang="ru-RU" sz="1400" b="0">
                  <a:latin typeface="Constantia" pitchFamily="18" charset="0"/>
                </a:rPr>
                <a:t>.</a:t>
              </a:r>
            </a:p>
            <a:p>
              <a:pPr algn="l"/>
              <a:endParaRPr lang="ru-RU" sz="1400" b="0">
                <a:latin typeface="Constantia" pitchFamily="18" charset="0"/>
              </a:endParaRPr>
            </a:p>
          </p:txBody>
        </p:sp>
        <p:sp>
          <p:nvSpPr>
            <p:cNvPr id="6152" name="TextBox 7"/>
            <p:cNvSpPr txBox="1">
              <a:spLocks noChangeArrowheads="1"/>
            </p:cNvSpPr>
            <p:nvPr/>
          </p:nvSpPr>
          <p:spPr bwMode="auto">
            <a:xfrm>
              <a:off x="2705066" y="1836429"/>
              <a:ext cx="287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uk-UA" b="0">
                  <a:latin typeface="Constantia" pitchFamily="18" charset="0"/>
                </a:rPr>
                <a:t>2</a:t>
              </a:r>
              <a:endParaRPr lang="ru-RU" b="0">
                <a:latin typeface="Constantia" pitchFamily="18" charset="0"/>
              </a:endParaRPr>
            </a:p>
          </p:txBody>
        </p:sp>
      </p:grpSp>
      <p:pic>
        <p:nvPicPr>
          <p:cNvPr id="9226" name="Picture 10" descr="photo-4-london-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97525" y="1700213"/>
            <a:ext cx="2532063" cy="39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40767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 showWhenStopped="0">
                <p:cTn id="3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2775" y="980728"/>
            <a:ext cx="6697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Загальні відомості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635375" y="1700213"/>
            <a:ext cx="45434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Особливості кра</a:t>
            </a:r>
            <a:r>
              <a:rPr lang="uk-UA" sz="2000">
                <a:latin typeface="Arial" charset="0"/>
              </a:rPr>
              <a:t>їни</a:t>
            </a:r>
            <a:r>
              <a:rPr lang="ru-RU" sz="2000">
                <a:latin typeface="Arial" charset="0"/>
              </a:rPr>
              <a:t>: мінливість клімату і розмаїтість форм рельєфу; </a:t>
            </a:r>
            <a:endParaRPr lang="en-US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висока густота населення — серед європейських країн тільки Нідерланди населені густіше</a:t>
            </a:r>
            <a:r>
              <a:rPr lang="ru-RU" sz="2000"/>
              <a:t> </a:t>
            </a:r>
            <a:r>
              <a:rPr lang="ru-RU" sz="2000">
                <a:latin typeface="Arial" charset="0"/>
              </a:rPr>
              <a:t>.</a:t>
            </a:r>
            <a:endParaRPr lang="en-US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Constantia" pitchFamily="18" charset="0"/>
              </a:rPr>
              <a:t>Найбільші  міста : Лондон, Бірмінгем , Йорк, Кембр</a:t>
            </a:r>
            <a:r>
              <a:rPr lang="ru-RU" sz="2000">
                <a:latin typeface="Arial" charset="0"/>
              </a:rPr>
              <a:t>і</a:t>
            </a:r>
            <a:r>
              <a:rPr lang="ru-RU" sz="2000">
                <a:latin typeface="Constantia" pitchFamily="18" charset="0"/>
              </a:rPr>
              <a:t>дж,   Лестер, Манчестер, Оксфорд; </a:t>
            </a:r>
          </a:p>
          <a:p>
            <a:r>
              <a:rPr lang="ru-RU" sz="2000">
                <a:latin typeface="Constantia" pitchFamily="18" charset="0"/>
              </a:rPr>
              <a:t>Порти:  Брістоль , Дувр,  Гарвіч ,  Ліверпуль , Портсмут</a:t>
            </a:r>
            <a:r>
              <a:rPr lang="ru-RU" sz="2000" b="0">
                <a:latin typeface="Arial" charset="0"/>
              </a:rPr>
              <a:t>.</a:t>
            </a:r>
          </a:p>
          <a:p>
            <a:endParaRPr lang="ru-RU" sz="2000" b="0">
              <a:latin typeface="Constantia" pitchFamily="18" charset="0"/>
            </a:endParaRPr>
          </a:p>
        </p:txBody>
      </p:sp>
      <p:pic>
        <p:nvPicPr>
          <p:cNvPr id="6146" name="Picture 2" descr="C:\Users\User\Desktop\Новая папка\specpredlozheniya-po-anglii-ot-davs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3427"/>
          <a:stretch/>
        </p:blipFill>
        <p:spPr bwMode="auto">
          <a:xfrm>
            <a:off x="1259757" y="2062755"/>
            <a:ext cx="2172747" cy="3490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39750" y="2205038"/>
            <a:ext cx="4608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Arial" charset="0"/>
              </a:rPr>
              <a:t> </a:t>
            </a:r>
            <a:endParaRPr lang="ru-RU" sz="1400">
              <a:latin typeface="Arial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356100" y="1268413"/>
            <a:ext cx="35274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latin typeface="Arial" charset="0"/>
              </a:rPr>
              <a:t>Сполучене Королівство складається з 4-х історико-географічних областей: Англії, Шотландії, Уельсу й Північної Ірландії (Ольстер). </a:t>
            </a:r>
          </a:p>
          <a:p>
            <a:pPr algn="l"/>
            <a:r>
              <a:rPr lang="uk-UA">
                <a:latin typeface="Arial" charset="0"/>
              </a:rPr>
              <a:t>Особливий статус мають острів МЕН і НОРМАНДСЬКІ острови. Велика Британія має острівні володіння за межами своєї  території, вона  зуміла зберегти економічні зв'язки з колишніми колоніями, створивши СПІВДРУЖНІСТЬ БРИТАНСЬКИХ НАЦІЙ.</a:t>
            </a:r>
            <a:endParaRPr lang="ru-RU">
              <a:latin typeface="Arial" charset="0"/>
            </a:endParaRPr>
          </a:p>
        </p:txBody>
      </p:sp>
      <p:pic>
        <p:nvPicPr>
          <p:cNvPr id="7173" name="Picture 5" descr="E:\fleshka\Новая папка\photo-4-london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104551">
            <a:off x="1585410" y="3495651"/>
            <a:ext cx="1278796" cy="283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0" name="Picture 2" descr="C:\Users\User\Desktop\Новая папка\image_glZ0f12t0O7Qkn2jDu4uY0B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4110" b="10255"/>
          <a:stretch/>
        </p:blipFill>
        <p:spPr bwMode="auto">
          <a:xfrm>
            <a:off x="1358426" y="1205138"/>
            <a:ext cx="2111795" cy="2901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33_london_vestminster_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6524" y="3000014"/>
            <a:ext cx="3382781" cy="2705280"/>
          </a:xfrm>
          <a:effectLst>
            <a:softEdge rad="112500"/>
          </a:effectLst>
        </p:spPr>
      </p:pic>
      <p:pic>
        <p:nvPicPr>
          <p:cNvPr id="30725" name="Picture 5" descr="langham-ho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3024187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26" name="Picture 6" descr="E2264E7D135EFF75108DD1E4EC57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00113" y="3573463"/>
            <a:ext cx="3168650" cy="2106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4283968" y="1125538"/>
            <a:ext cx="3600400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СТОЛИЦЯ БРИТАНІЇ – ЛОНДОН</a:t>
            </a:r>
          </a:p>
          <a:p>
            <a:pPr algn="just">
              <a:defRPr/>
            </a:pPr>
            <a:endParaRPr lang="uk-UA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917963"/>
            <a:ext cx="64087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чолі країни – Королева  </a:t>
            </a:r>
          </a:p>
          <a:p>
            <a:pPr>
              <a:defRPr/>
            </a:pPr>
            <a:r>
              <a:rPr lang="uk-UA" sz="4400" b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ЕЛИЗАВЕТА-2</a:t>
            </a:r>
            <a:endParaRPr lang="ru-RU" sz="4400" b="0" dirty="0"/>
          </a:p>
        </p:txBody>
      </p:sp>
      <p:pic>
        <p:nvPicPr>
          <p:cNvPr id="43010" name="Picture 2" descr="G: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2120" y="2909023"/>
            <a:ext cx="2331234" cy="283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3011" name="Picture 3" descr="G:\шлг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2956672"/>
            <a:ext cx="3672408" cy="2741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3012" name="Picture 4" descr="G:\ххз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96604" y="1432246"/>
            <a:ext cx="2054248" cy="152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276475"/>
            <a:ext cx="43926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0">
                <a:latin typeface="Constantia" pitchFamily="18" charset="0"/>
              </a:rPr>
              <a:t>    </a:t>
            </a:r>
            <a:r>
              <a:rPr lang="ru-RU" sz="1600">
                <a:latin typeface="Constantia" pitchFamily="18" charset="0"/>
              </a:rPr>
              <a:t> </a:t>
            </a:r>
            <a:r>
              <a:rPr lang="ru-RU" sz="2000">
                <a:latin typeface="Constantia" pitchFamily="18" charset="0"/>
              </a:rPr>
              <a:t>Населення — 61.8</a:t>
            </a:r>
            <a:r>
              <a:rPr lang="ru-RU" sz="2000">
                <a:latin typeface="Arial" charset="0"/>
              </a:rPr>
              <a:t> млн.</a:t>
            </a:r>
            <a:r>
              <a:rPr lang="ru-RU" sz="2000">
                <a:latin typeface="Constantia" pitchFamily="18" charset="0"/>
              </a:rPr>
              <a:t> осіб</a:t>
            </a:r>
          </a:p>
          <a:p>
            <a:pPr algn="l"/>
            <a:r>
              <a:rPr lang="ru-RU" sz="2000">
                <a:latin typeface="Constantia" pitchFamily="18" charset="0"/>
              </a:rPr>
              <a:t> </a:t>
            </a:r>
            <a:r>
              <a:rPr lang="ru-RU" sz="2000">
                <a:latin typeface="Arial" charset="0"/>
              </a:rPr>
              <a:t>   </a:t>
            </a:r>
            <a:r>
              <a:rPr lang="ru-RU" sz="2000">
                <a:latin typeface="Constantia" pitchFamily="18" charset="0"/>
              </a:rPr>
              <a:t>Тривалість життя:</a:t>
            </a:r>
          </a:p>
          <a:p>
            <a:pPr algn="l"/>
            <a:r>
              <a:rPr lang="ru-RU" sz="2000">
                <a:latin typeface="Constantia" pitchFamily="18" charset="0"/>
              </a:rPr>
              <a:t>          </a:t>
            </a:r>
            <a:r>
              <a:rPr lang="uk-UA" sz="2000">
                <a:latin typeface="Arial" charset="0"/>
              </a:rPr>
              <a:t>-</a:t>
            </a:r>
            <a:r>
              <a:rPr lang="ru-RU" sz="2000">
                <a:latin typeface="Constantia" pitchFamily="18" charset="0"/>
              </a:rPr>
              <a:t>чоловіки 75 років</a:t>
            </a:r>
          </a:p>
          <a:p>
            <a:pPr algn="l"/>
            <a:r>
              <a:rPr lang="ru-RU" sz="2000">
                <a:latin typeface="Constantia" pitchFamily="18" charset="0"/>
              </a:rPr>
              <a:t>          </a:t>
            </a:r>
            <a:r>
              <a:rPr lang="uk-UA" sz="2000">
                <a:latin typeface="Arial" charset="0"/>
              </a:rPr>
              <a:t>-</a:t>
            </a:r>
            <a:r>
              <a:rPr lang="ru-RU" sz="2000">
                <a:latin typeface="Constantia" pitchFamily="18" charset="0"/>
              </a:rPr>
              <a:t>жінки 80.5 років</a:t>
            </a:r>
          </a:p>
          <a:p>
            <a:pPr algn="l"/>
            <a:r>
              <a:rPr lang="ru-RU" sz="2000">
                <a:latin typeface="Constantia" pitchFamily="18" charset="0"/>
              </a:rPr>
              <a:t>     Міське населення — 89.5%</a:t>
            </a:r>
          </a:p>
          <a:p>
            <a:pPr algn="l"/>
            <a:r>
              <a:rPr lang="ru-RU" sz="2000">
                <a:latin typeface="Constantia" pitchFamily="18" charset="0"/>
              </a:rPr>
              <a:t>Мова — англійська (понад 100 місцевих діалектів);</a:t>
            </a:r>
          </a:p>
          <a:p>
            <a:pPr algn="l"/>
            <a:r>
              <a:rPr lang="ru-RU" sz="2000">
                <a:latin typeface="Constantia" pitchFamily="18" charset="0"/>
              </a:rPr>
              <a:t>Релігія: 50% протестанти, 10% католики, 40% інші.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062842"/>
            <a:ext cx="39065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Населення</a:t>
            </a:r>
          </a:p>
        </p:txBody>
      </p:sp>
      <p:pic>
        <p:nvPicPr>
          <p:cNvPr id="4099" name="Picture 3" descr="C:\Users\User\Desktop\Новая папка\1261215336_clip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5797" b="7781"/>
          <a:stretch/>
        </p:blipFill>
        <p:spPr bwMode="auto">
          <a:xfrm>
            <a:off x="5005165" y="2489600"/>
            <a:ext cx="3310315" cy="3183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0" name="Picture 4" descr="C:\Users\User\Desktop\Новая папк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97573" y="1059590"/>
            <a:ext cx="1112832" cy="926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28642"/>
            <a:ext cx="4756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Господарство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2276475"/>
            <a:ext cx="47513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>
                <a:latin typeface="Constantia" pitchFamily="18" charset="0"/>
              </a:rPr>
              <a:t>   </a:t>
            </a:r>
            <a:r>
              <a:rPr lang="uk-UA" sz="1600">
                <a:latin typeface="Constantia" pitchFamily="18" charset="0"/>
              </a:rPr>
              <a:t>Країна є однією з найрозвинутіших країн світу,</a:t>
            </a:r>
          </a:p>
          <a:p>
            <a:r>
              <a:rPr lang="uk-UA" sz="1600">
                <a:latin typeface="Constantia" pitchFamily="18" charset="0"/>
              </a:rPr>
              <a:t>провідною торгівельною країною, світовим фінансовим центром. ВВП країни становить понад 2 трлн. дол. Країна вибудовує свою ринкову модель господарського розвитку, що має такі особливості: мінімум державного втручання і максимум приватної ініціативи. Велика Британія посідає провідне місце в науково-технічних розробках, у розвитку новітніх технологій. </a:t>
            </a:r>
          </a:p>
        </p:txBody>
      </p:sp>
      <p:pic>
        <p:nvPicPr>
          <p:cNvPr id="15367" name="Picture 7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525" y="3262462"/>
            <a:ext cx="2592706" cy="229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5368" name="Picture 8" descr="mini_15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0577" y="1099108"/>
            <a:ext cx="1965712" cy="211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36601"/>
            <a:ext cx="7128792" cy="1030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Промисловість та сільське господарство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0338" y="2205038"/>
            <a:ext cx="54721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Constantia" pitchFamily="18" charset="0"/>
              </a:rPr>
              <a:t>Промисловість.</a:t>
            </a:r>
          </a:p>
          <a:p>
            <a:r>
              <a:rPr lang="uk-UA" sz="1600">
                <a:latin typeface="Constantia" pitchFamily="18" charset="0"/>
              </a:rPr>
              <a:t>   За обсягами промислового виробництва Велика Британія посідає 5 місце у світі. Як і в інших країнах Західної Європи, у країні  існують галузі, які всіляко підтримуються урядом. Це передусім металургійна промисловість. Нині збереглося 5 металургійних районів. </a:t>
            </a:r>
            <a:endParaRPr lang="ru-RU" sz="160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4149725"/>
            <a:ext cx="47767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Constantia" pitchFamily="18" charset="0"/>
              </a:rPr>
              <a:t>Сільське господарство.</a:t>
            </a:r>
            <a:endParaRPr lang="ru-RU" sz="1600">
              <a:latin typeface="Constantia" pitchFamily="18" charset="0"/>
            </a:endParaRPr>
          </a:p>
          <a:p>
            <a:pPr algn="just"/>
            <a:r>
              <a:rPr lang="uk-UA" sz="1600">
                <a:latin typeface="Constantia" pitchFamily="18" charset="0"/>
              </a:rPr>
              <a:t>   Тваринництво: велика рогата худоба, свинарство, птахівництво.</a:t>
            </a:r>
          </a:p>
          <a:p>
            <a:r>
              <a:rPr lang="uk-UA" sz="1600">
                <a:latin typeface="Constantia" pitchFamily="18" charset="0"/>
              </a:rPr>
              <a:t>   Рослинництво: пшениця, ячмінь, багаторічні трави, картопля, цукровий буряк, городин</a:t>
            </a:r>
            <a:r>
              <a:rPr lang="uk-UA" sz="1600">
                <a:latin typeface="Arial" charset="0"/>
              </a:rPr>
              <a:t>а</a:t>
            </a:r>
            <a:r>
              <a:rPr lang="uk-UA" sz="1600">
                <a:latin typeface="Constantia" pitchFamily="18" charset="0"/>
              </a:rPr>
              <a:t>, ягоди. </a:t>
            </a:r>
          </a:p>
        </p:txBody>
      </p:sp>
      <p:pic>
        <p:nvPicPr>
          <p:cNvPr id="16392" name="Picture 8" descr="ind_man_glb_ho_228_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736850" cy="137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6" descr="291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2492375"/>
            <a:ext cx="1944687" cy="146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1265833"/>
            <a:ext cx="63104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Експорт та імпорт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276475"/>
            <a:ext cx="7343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Constantia" pitchFamily="18" charset="0"/>
              </a:rPr>
              <a:t>Експорт: злакові, цукровий буряк, рапс, картопля, м'ясо й м'ясні продукти, птахи, молочні продукти, електронне й телекомунікаційне устаткування, наукові прилади, нафта й газ, нафтохімікати, фармацевтичні препарати, добрива, кіно й телевізійні програми, літаки;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4221163"/>
            <a:ext cx="3455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Constantia" pitchFamily="18" charset="0"/>
              </a:rPr>
              <a:t>Імпорт: промислове обладнання, технології, паливо, продукти харчування.</a:t>
            </a:r>
          </a:p>
        </p:txBody>
      </p:sp>
      <p:pic>
        <p:nvPicPr>
          <p:cNvPr id="17416" name="Picture 8" descr="л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1931988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7419" name="Picture 11" descr="sbal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788" y="3862388"/>
            <a:ext cx="2074863" cy="155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1|0.6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6|11.8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Кутюр">
  <a:themeElements>
    <a:clrScheme name="Другая 3">
      <a:dk1>
        <a:sysClr val="windowText" lastClr="000000"/>
      </a:dk1>
      <a:lt1>
        <a:sysClr val="window" lastClr="FFFFFF"/>
      </a:lt1>
      <a:dk2>
        <a:srgbClr val="262626"/>
      </a:dk2>
      <a:lt2>
        <a:srgbClr val="D0CCB9"/>
      </a:lt2>
      <a:accent1>
        <a:srgbClr val="3F3F3F"/>
      </a:accent1>
      <a:accent2>
        <a:srgbClr val="595959"/>
      </a:accent2>
      <a:accent3>
        <a:srgbClr val="85776D"/>
      </a:accent3>
      <a:accent4>
        <a:srgbClr val="AEAFA9"/>
      </a:accent4>
      <a:accent5>
        <a:srgbClr val="8D878B"/>
      </a:accent5>
      <a:accent6>
        <a:srgbClr val="6A6468"/>
      </a:accent6>
      <a:hlink>
        <a:srgbClr val="464345"/>
      </a:hlink>
      <a:folHlink>
        <a:srgbClr val="595959"/>
      </a:folHlink>
    </a:clrScheme>
    <a:fontScheme name="7_Кутю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723</TotalTime>
  <Words>476</Words>
  <Application>Microsoft Office PowerPoint</Application>
  <PresentationFormat>Экран (4:3)</PresentationFormat>
  <Paragraphs>42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Garamond</vt:lpstr>
      <vt:lpstr>Arial</vt:lpstr>
      <vt:lpstr>Wingdings</vt:lpstr>
      <vt:lpstr>Calibri</vt:lpstr>
      <vt:lpstr>Constantia</vt:lpstr>
      <vt:lpstr>7_Кутюр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2011-04-03T12:31:16Z</dcterms:created>
  <dcterms:modified xsi:type="dcterms:W3CDTF">2014-02-16T09:54:06Z</dcterms:modified>
</cp:coreProperties>
</file>