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7D3D69-2E47-46C3-8CB6-F218C787E95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93428E-0EF2-4520-B8C5-1F3005277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МОДА ЕПОХИ БАРОКО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1400" dirty="0" smtClean="0"/>
              <a:t>Підготовлено учнем 10-А класу</a:t>
            </a:r>
          </a:p>
          <a:p>
            <a:r>
              <a:rPr lang="uk-UA" sz="1400" dirty="0" err="1" smtClean="0"/>
              <a:t>Лейзеровичем</a:t>
            </a:r>
            <a:r>
              <a:rPr lang="uk-UA" sz="1400" dirty="0" smtClean="0"/>
              <a:t> Романом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en-US" dirty="0" smtClean="0"/>
              <a:t>XVIII </a:t>
            </a:r>
            <a:r>
              <a:rPr lang="ru-RU" dirty="0" smtClean="0"/>
              <a:t>ст.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в </a:t>
            </a:r>
            <a:r>
              <a:rPr lang="ru-RU" dirty="0" err="1" smtClean="0"/>
              <a:t>напрямку</a:t>
            </a:r>
            <a:r>
              <a:rPr lang="ru-RU" dirty="0" smtClean="0"/>
              <a:t> до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граціозному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легкому стилю - Рококо.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співіснує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переплітається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ним, а до 1770-их </a:t>
            </a:r>
            <a:r>
              <a:rPr lang="ru-RU" dirty="0" err="1" smtClean="0"/>
              <a:t>рр</a:t>
            </a:r>
            <a:r>
              <a:rPr lang="ru-RU" dirty="0" smtClean="0"/>
              <a:t>.. </a:t>
            </a:r>
            <a:r>
              <a:rPr lang="ru-RU" dirty="0" err="1" smtClean="0"/>
              <a:t>витісняється</a:t>
            </a:r>
            <a:r>
              <a:rPr lang="ru-RU" dirty="0" smtClean="0"/>
              <a:t> </a:t>
            </a:r>
            <a:r>
              <a:rPr lang="ru-RU" dirty="0" err="1" smtClean="0"/>
              <a:t>класицизмом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раціоналізмом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- характеристика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центром </a:t>
            </a:r>
            <a:r>
              <a:rPr lang="ru-RU" dirty="0" err="1" smtClean="0"/>
              <a:t>якої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en-US" dirty="0" smtClean="0"/>
              <a:t>XVI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en-US" dirty="0" smtClean="0"/>
              <a:t>XVII </a:t>
            </a:r>
            <a:r>
              <a:rPr lang="ru-RU" dirty="0" smtClean="0"/>
              <a:t>ст.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Італія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, коли </a:t>
            </a:r>
            <a:r>
              <a:rPr lang="ru-RU" dirty="0" err="1" smtClean="0"/>
              <a:t>Італія</a:t>
            </a:r>
            <a:r>
              <a:rPr lang="ru-RU" dirty="0" smtClean="0"/>
              <a:t> переживала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роздробленості</a:t>
            </a:r>
            <a:r>
              <a:rPr lang="ru-RU" dirty="0" smtClean="0"/>
              <a:t> та </a:t>
            </a:r>
            <a:r>
              <a:rPr lang="ru-RU" dirty="0" err="1" smtClean="0"/>
              <a:t>занепаду</a:t>
            </a:r>
            <a:r>
              <a:rPr lang="ru-RU" dirty="0" smtClean="0"/>
              <a:t>,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могутнім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багатою</a:t>
            </a:r>
            <a:r>
              <a:rPr lang="ru-RU" dirty="0" smtClean="0"/>
              <a:t> державою стала </a:t>
            </a:r>
            <a:r>
              <a:rPr lang="ru-RU" dirty="0" err="1" smtClean="0"/>
              <a:t>Іспанія</a:t>
            </a:r>
            <a:r>
              <a:rPr lang="ru-RU" dirty="0" smtClean="0"/>
              <a:t>. У </a:t>
            </a:r>
            <a:r>
              <a:rPr lang="ru-RU" dirty="0" err="1" smtClean="0"/>
              <a:t>період</a:t>
            </a:r>
            <a:r>
              <a:rPr lang="ru-RU" dirty="0" smtClean="0"/>
              <a:t> так </a:t>
            </a:r>
            <a:r>
              <a:rPr lang="ru-RU" dirty="0" err="1" smtClean="0"/>
              <a:t>званих</a:t>
            </a:r>
            <a:r>
              <a:rPr lang="ru-RU" dirty="0" smtClean="0"/>
              <a:t> «великих </a:t>
            </a:r>
            <a:r>
              <a:rPr lang="ru-RU" dirty="0" err="1" smtClean="0"/>
              <a:t>географічних</a:t>
            </a:r>
            <a:r>
              <a:rPr lang="ru-RU" dirty="0" smtClean="0"/>
              <a:t> </a:t>
            </a:r>
            <a:r>
              <a:rPr lang="ru-RU" dirty="0" err="1" smtClean="0"/>
              <a:t>відкриттів</a:t>
            </a:r>
            <a:r>
              <a:rPr lang="ru-RU" dirty="0" smtClean="0"/>
              <a:t>», коли </a:t>
            </a:r>
            <a:r>
              <a:rPr lang="ru-RU" dirty="0" err="1" smtClean="0"/>
              <a:t>європейці</a:t>
            </a:r>
            <a:r>
              <a:rPr lang="ru-RU" dirty="0" smtClean="0"/>
              <a:t> в </a:t>
            </a:r>
            <a:r>
              <a:rPr lang="ru-RU" dirty="0" err="1" smtClean="0"/>
              <a:t>пошуках</a:t>
            </a:r>
            <a:r>
              <a:rPr lang="ru-RU" dirty="0" smtClean="0"/>
              <a:t> золота, </a:t>
            </a:r>
            <a:r>
              <a:rPr lang="ru-RU" dirty="0" err="1" smtClean="0"/>
              <a:t>срібла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прянощів</a:t>
            </a:r>
            <a:r>
              <a:rPr lang="ru-RU" dirty="0" smtClean="0"/>
              <a:t> </a:t>
            </a:r>
            <a:r>
              <a:rPr lang="ru-RU" dirty="0" err="1" smtClean="0"/>
              <a:t>борознили</a:t>
            </a:r>
            <a:r>
              <a:rPr lang="ru-RU" dirty="0" smtClean="0"/>
              <a:t> </a:t>
            </a:r>
            <a:r>
              <a:rPr lang="ru-RU" dirty="0" err="1" smtClean="0"/>
              <a:t>океани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відкривали</a:t>
            </a:r>
            <a:r>
              <a:rPr lang="ru-RU" dirty="0" smtClean="0"/>
              <a:t> для Старого </a:t>
            </a:r>
            <a:r>
              <a:rPr lang="ru-RU" dirty="0" err="1" smtClean="0"/>
              <a:t>Світу</a:t>
            </a:r>
            <a:r>
              <a:rPr lang="ru-RU" dirty="0" smtClean="0"/>
              <a:t> все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колонії</a:t>
            </a:r>
            <a:r>
              <a:rPr lang="ru-RU" dirty="0" smtClean="0"/>
              <a:t>, </a:t>
            </a:r>
            <a:r>
              <a:rPr lang="ru-RU" dirty="0" err="1" smtClean="0"/>
              <a:t>іспанські</a:t>
            </a:r>
            <a:r>
              <a:rPr lang="ru-RU" dirty="0" smtClean="0"/>
              <a:t> </a:t>
            </a:r>
            <a:r>
              <a:rPr lang="ru-RU" dirty="0" err="1" smtClean="0"/>
              <a:t>завойовники-конкістадори</a:t>
            </a:r>
            <a:r>
              <a:rPr lang="ru-RU" dirty="0" smtClean="0"/>
              <a:t> </a:t>
            </a:r>
            <a:r>
              <a:rPr lang="ru-RU" dirty="0" err="1" smtClean="0"/>
              <a:t>наповнили</a:t>
            </a:r>
            <a:r>
              <a:rPr lang="ru-RU" dirty="0" smtClean="0"/>
              <a:t> 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сріблом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золотом, </a:t>
            </a:r>
            <a:r>
              <a:rPr lang="ru-RU" dirty="0" err="1" smtClean="0"/>
              <a:t>що</a:t>
            </a:r>
            <a:r>
              <a:rPr lang="ru-RU" dirty="0" smtClean="0"/>
              <a:t>, у свою </a:t>
            </a:r>
            <a:r>
              <a:rPr lang="ru-RU" dirty="0" err="1" smtClean="0"/>
              <a:t>чергу</a:t>
            </a:r>
            <a:r>
              <a:rPr lang="ru-RU" dirty="0" smtClean="0"/>
              <a:t>, не </a:t>
            </a:r>
            <a:r>
              <a:rPr lang="ru-RU" dirty="0" err="1" smtClean="0"/>
              <a:t>забарилося</a:t>
            </a:r>
            <a:r>
              <a:rPr lang="ru-RU" dirty="0" smtClean="0"/>
              <a:t> </a:t>
            </a:r>
            <a:r>
              <a:rPr lang="ru-RU" dirty="0" err="1" smtClean="0"/>
              <a:t>позначитися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на </a:t>
            </a:r>
            <a:r>
              <a:rPr lang="ru-RU" dirty="0" err="1" smtClean="0"/>
              <a:t>тенденціях</a:t>
            </a:r>
            <a:r>
              <a:rPr lang="ru-RU" dirty="0" smtClean="0"/>
              <a:t> </a:t>
            </a:r>
            <a:r>
              <a:rPr lang="ru-RU" dirty="0" err="1" smtClean="0"/>
              <a:t>моди</a:t>
            </a:r>
            <a:r>
              <a:rPr lang="ru-RU" dirty="0" smtClean="0"/>
              <a:t>. Мало яка </a:t>
            </a:r>
            <a:r>
              <a:rPr lang="ru-RU" dirty="0" err="1" smtClean="0"/>
              <a:t>епоха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зрівнятися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часом, коли </a:t>
            </a:r>
            <a:r>
              <a:rPr lang="ru-RU" dirty="0" err="1" smtClean="0"/>
              <a:t>іспанський</a:t>
            </a:r>
            <a:r>
              <a:rPr lang="ru-RU" dirty="0" smtClean="0"/>
              <a:t> костюм буквально </a:t>
            </a:r>
            <a:r>
              <a:rPr lang="ru-RU" dirty="0" err="1" smtClean="0"/>
              <a:t>зліпив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пишнотою</a:t>
            </a:r>
            <a:r>
              <a:rPr lang="ru-RU" dirty="0" smtClean="0"/>
              <a:t> та </a:t>
            </a:r>
            <a:r>
              <a:rPr lang="ru-RU" dirty="0" err="1" smtClean="0"/>
              <a:t>розкішшю</a:t>
            </a:r>
            <a:r>
              <a:rPr lang="ru-RU" dirty="0" smtClean="0"/>
              <a:t>.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правляча</a:t>
            </a:r>
            <a:r>
              <a:rPr lang="ru-RU" dirty="0" smtClean="0"/>
              <a:t> </a:t>
            </a:r>
            <a:r>
              <a:rPr lang="ru-RU" dirty="0" err="1" smtClean="0"/>
              <a:t>верхівка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не могла </a:t>
            </a:r>
            <a:r>
              <a:rPr lang="ru-RU" dirty="0" err="1" smtClean="0"/>
              <a:t>залишатися</a:t>
            </a:r>
            <a:r>
              <a:rPr lang="ru-RU" dirty="0" smtClean="0"/>
              <a:t> </a:t>
            </a:r>
            <a:r>
              <a:rPr lang="ru-RU" dirty="0" err="1" smtClean="0"/>
              <a:t>осторонь</a:t>
            </a:r>
            <a:r>
              <a:rPr lang="ru-RU" dirty="0" smtClean="0"/>
              <a:t>, </a:t>
            </a:r>
            <a:r>
              <a:rPr lang="ru-RU" dirty="0" err="1" smtClean="0"/>
              <a:t>переймаючи</a:t>
            </a:r>
            <a:r>
              <a:rPr lang="ru-RU" dirty="0" smtClean="0"/>
              <a:t> </a:t>
            </a:r>
            <a:r>
              <a:rPr lang="ru-RU" dirty="0" err="1" smtClean="0"/>
              <a:t>модні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. Таким чином, стиль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завоював</a:t>
            </a:r>
            <a:r>
              <a:rPr lang="ru-RU" dirty="0" smtClean="0"/>
              <a:t> всю </a:t>
            </a:r>
            <a:r>
              <a:rPr lang="ru-RU" dirty="0" err="1" smtClean="0"/>
              <a:t>Європу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27" y="4214818"/>
            <a:ext cx="771767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0"/>
            <a:ext cx="3400420" cy="6858000"/>
          </a:xfrm>
        </p:spPr>
        <p:txBody>
          <a:bodyPr>
            <a:normAutofit/>
          </a:bodyPr>
          <a:lstStyle/>
          <a:p>
            <a:r>
              <a:rPr lang="ru-RU" sz="1300" dirty="0" smtClean="0"/>
              <a:t>З заходом </a:t>
            </a:r>
            <a:r>
              <a:rPr lang="ru-RU" sz="1300" dirty="0" err="1" smtClean="0"/>
              <a:t>слави</a:t>
            </a:r>
            <a:r>
              <a:rPr lang="ru-RU" sz="1300" dirty="0" smtClean="0"/>
              <a:t> </a:t>
            </a:r>
            <a:r>
              <a:rPr lang="ru-RU" sz="1300" dirty="0" err="1" smtClean="0"/>
              <a:t>Іспанії</a:t>
            </a:r>
            <a:r>
              <a:rPr lang="ru-RU" sz="1300" dirty="0" smtClean="0"/>
              <a:t> пальма </a:t>
            </a:r>
            <a:r>
              <a:rPr lang="ru-RU" sz="1300" dirty="0" err="1" smtClean="0"/>
              <a:t>першості</a:t>
            </a:r>
            <a:r>
              <a:rPr lang="ru-RU" sz="1300" dirty="0" smtClean="0"/>
              <a:t> переходить до </a:t>
            </a:r>
            <a:r>
              <a:rPr lang="ru-RU" sz="1300" dirty="0" err="1" smtClean="0"/>
              <a:t>Англії</a:t>
            </a:r>
            <a:r>
              <a:rPr lang="ru-RU" sz="1300" dirty="0" smtClean="0"/>
              <a:t> та </a:t>
            </a:r>
            <a:r>
              <a:rPr lang="ru-RU" sz="1300" dirty="0" err="1" smtClean="0"/>
              <a:t>Франції</a:t>
            </a:r>
            <a:r>
              <a:rPr lang="ru-RU" sz="1300" dirty="0" smtClean="0"/>
              <a:t>. У </a:t>
            </a:r>
            <a:r>
              <a:rPr lang="ru-RU" sz="1300" dirty="0" err="1" smtClean="0"/>
              <a:t>Франції</a:t>
            </a:r>
            <a:r>
              <a:rPr lang="ru-RU" sz="1300" dirty="0" smtClean="0"/>
              <a:t> мода </a:t>
            </a:r>
            <a:r>
              <a:rPr lang="ru-RU" sz="1300" dirty="0" err="1" smtClean="0"/>
              <a:t>епохи</a:t>
            </a:r>
            <a:r>
              <a:rPr lang="ru-RU" sz="1300" dirty="0" smtClean="0"/>
              <a:t> </a:t>
            </a:r>
            <a:r>
              <a:rPr lang="ru-RU" sz="1300" dirty="0" err="1" smtClean="0"/>
              <a:t>бароко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відповідає</a:t>
            </a:r>
            <a:r>
              <a:rPr lang="ru-RU" sz="1300" dirty="0" smtClean="0"/>
              <a:t> часу </a:t>
            </a:r>
            <a:r>
              <a:rPr lang="ru-RU" sz="1300" dirty="0" err="1" smtClean="0"/>
              <a:t>правління</a:t>
            </a:r>
            <a:r>
              <a:rPr lang="ru-RU" sz="1300" dirty="0" smtClean="0"/>
              <a:t> Людовика </a:t>
            </a:r>
            <a:r>
              <a:rPr lang="en-US" sz="1300" dirty="0" smtClean="0"/>
              <a:t>XIV, </a:t>
            </a:r>
            <a:r>
              <a:rPr lang="ru-RU" sz="1300" dirty="0" err="1" smtClean="0"/>
              <a:t>якого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придворні</a:t>
            </a:r>
            <a:r>
              <a:rPr lang="ru-RU" sz="1300" dirty="0" smtClean="0"/>
              <a:t> </a:t>
            </a:r>
            <a:r>
              <a:rPr lang="ru-RU" sz="1300" dirty="0" err="1" smtClean="0"/>
              <a:t>підлабузники</a:t>
            </a:r>
            <a:r>
              <a:rPr lang="ru-RU" sz="1300" dirty="0" smtClean="0"/>
              <a:t> </a:t>
            </a:r>
            <a:r>
              <a:rPr lang="ru-RU" sz="1300" dirty="0" err="1" smtClean="0"/>
              <a:t>називають</a:t>
            </a:r>
            <a:r>
              <a:rPr lang="ru-RU" sz="1300" dirty="0" smtClean="0"/>
              <a:t> «</a:t>
            </a:r>
            <a:r>
              <a:rPr lang="ru-RU" sz="1300" dirty="0" err="1" smtClean="0"/>
              <a:t>Король-сонце</a:t>
            </a:r>
            <a:r>
              <a:rPr lang="ru-RU" sz="1300" dirty="0" smtClean="0"/>
              <a:t>» (1643-1715 </a:t>
            </a:r>
            <a:r>
              <a:rPr lang="ru-RU" sz="1300" dirty="0" err="1" smtClean="0"/>
              <a:t>рр</a:t>
            </a:r>
            <a:r>
              <a:rPr lang="ru-RU" sz="1300" dirty="0" smtClean="0"/>
              <a:t>..). </a:t>
            </a:r>
            <a:r>
              <a:rPr lang="ru-RU" sz="1300" dirty="0" err="1" smtClean="0"/>
              <a:t>Жорстку</a:t>
            </a:r>
            <a:r>
              <a:rPr lang="ru-RU" sz="1300" dirty="0" smtClean="0"/>
              <a:t> </a:t>
            </a:r>
            <a:r>
              <a:rPr lang="ru-RU" sz="1300" dirty="0" err="1" smtClean="0"/>
              <a:t>геометрію</a:t>
            </a:r>
            <a:r>
              <a:rPr lang="ru-RU" sz="1300" dirty="0" smtClean="0"/>
              <a:t> </a:t>
            </a:r>
            <a:r>
              <a:rPr lang="ru-RU" sz="1300" dirty="0" err="1" smtClean="0"/>
              <a:t>іспанського</a:t>
            </a:r>
            <a:r>
              <a:rPr lang="ru-RU" sz="1300" dirty="0" smtClean="0"/>
              <a:t> костюма, метал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оксамит</a:t>
            </a:r>
            <a:r>
              <a:rPr lang="ru-RU" sz="1300" dirty="0" smtClean="0"/>
              <a:t> у </a:t>
            </a:r>
            <a:r>
              <a:rPr lang="ru-RU" sz="1300" dirty="0" err="1" smtClean="0"/>
              <a:t>Франції</a:t>
            </a:r>
            <a:r>
              <a:rPr lang="ru-RU" sz="1300" dirty="0" smtClean="0"/>
              <a:t> </a:t>
            </a:r>
            <a:r>
              <a:rPr lang="ru-RU" sz="1300" dirty="0" err="1" smtClean="0"/>
              <a:t>змінили</a:t>
            </a:r>
            <a:r>
              <a:rPr lang="ru-RU" sz="1300" dirty="0" smtClean="0"/>
              <a:t> </a:t>
            </a:r>
            <a:r>
              <a:rPr lang="ru-RU" sz="1300" dirty="0" err="1" smtClean="0"/>
              <a:t>яскраві</a:t>
            </a:r>
            <a:r>
              <a:rPr lang="ru-RU" sz="1300" dirty="0" smtClean="0"/>
              <a:t> </a:t>
            </a:r>
            <a:r>
              <a:rPr lang="ru-RU" sz="1300" dirty="0" err="1" smtClean="0"/>
              <a:t>фарби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тону, </a:t>
            </a:r>
            <a:r>
              <a:rPr lang="ru-RU" sz="1300" dirty="0" err="1" smtClean="0"/>
              <a:t>навмисна</a:t>
            </a:r>
            <a:r>
              <a:rPr lang="ru-RU" sz="1300" dirty="0" smtClean="0"/>
              <a:t> </a:t>
            </a:r>
            <a:r>
              <a:rPr lang="ru-RU" sz="1300" dirty="0" err="1" smtClean="0"/>
              <a:t>недбалість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вільність</a:t>
            </a:r>
            <a:r>
              <a:rPr lang="ru-RU" sz="1300" dirty="0" smtClean="0"/>
              <a:t>, </a:t>
            </a:r>
            <a:r>
              <a:rPr lang="ru-RU" sz="1300" dirty="0" err="1" smtClean="0"/>
              <a:t>що</a:t>
            </a:r>
            <a:r>
              <a:rPr lang="ru-RU" sz="1300" dirty="0" smtClean="0"/>
              <a:t> </a:t>
            </a:r>
            <a:r>
              <a:rPr lang="ru-RU" sz="1300" dirty="0" err="1" smtClean="0"/>
              <a:t>додається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</a:t>
            </a:r>
            <a:r>
              <a:rPr lang="ru-RU" sz="1300" dirty="0" err="1" smtClean="0"/>
              <a:t>рясним</a:t>
            </a:r>
            <a:r>
              <a:rPr lang="ru-RU" sz="1300" dirty="0" smtClean="0"/>
              <a:t> </a:t>
            </a:r>
            <a:r>
              <a:rPr lang="ru-RU" sz="1300" dirty="0" err="1" smtClean="0"/>
              <a:t>використанням</a:t>
            </a:r>
            <a:r>
              <a:rPr lang="ru-RU" sz="1300" dirty="0" smtClean="0"/>
              <a:t> в </a:t>
            </a:r>
            <a:r>
              <a:rPr lang="ru-RU" sz="1300" dirty="0" err="1" smtClean="0"/>
              <a:t>одязі</a:t>
            </a:r>
            <a:r>
              <a:rPr lang="ru-RU" sz="1300" dirty="0" smtClean="0"/>
              <a:t> </a:t>
            </a:r>
            <a:r>
              <a:rPr lang="ru-RU" sz="1300" dirty="0" err="1" smtClean="0"/>
              <a:t>мережив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стрічок.До</a:t>
            </a:r>
            <a:r>
              <a:rPr lang="ru-RU" sz="1300" dirty="0" smtClean="0"/>
              <a:t> </a:t>
            </a:r>
            <a:r>
              <a:rPr lang="ru-RU" sz="1300" dirty="0" err="1" smtClean="0"/>
              <a:t>цього</a:t>
            </a:r>
            <a:r>
              <a:rPr lang="ru-RU" sz="1300" dirty="0" smtClean="0"/>
              <a:t> часу </a:t>
            </a:r>
            <a:r>
              <a:rPr lang="ru-RU" sz="1300" dirty="0" err="1" smtClean="0"/>
              <a:t>Франція</a:t>
            </a:r>
            <a:r>
              <a:rPr lang="ru-RU" sz="1300" dirty="0" smtClean="0"/>
              <a:t> </a:t>
            </a:r>
            <a:r>
              <a:rPr lang="ru-RU" sz="1300" dirty="0" err="1" smtClean="0"/>
              <a:t>вже</a:t>
            </a:r>
            <a:r>
              <a:rPr lang="ru-RU" sz="1300" dirty="0" smtClean="0"/>
              <a:t> стала </a:t>
            </a:r>
            <a:r>
              <a:rPr lang="ru-RU" sz="1300" dirty="0" err="1" smtClean="0"/>
              <a:t>визнаною</a:t>
            </a:r>
            <a:r>
              <a:rPr lang="ru-RU" sz="1300" dirty="0" smtClean="0"/>
              <a:t> </a:t>
            </a:r>
            <a:r>
              <a:rPr lang="ru-RU" sz="1300" dirty="0" err="1" smtClean="0"/>
              <a:t>законодавицею</a:t>
            </a:r>
            <a:r>
              <a:rPr lang="ru-RU" sz="1300" dirty="0" smtClean="0"/>
              <a:t> мод у </a:t>
            </a:r>
            <a:r>
              <a:rPr lang="ru-RU" sz="1300" dirty="0" err="1" smtClean="0"/>
              <a:t>Європі</a:t>
            </a:r>
            <a:r>
              <a:rPr lang="ru-RU" sz="1300" dirty="0" smtClean="0"/>
              <a:t>, а тому </a:t>
            </a:r>
            <a:r>
              <a:rPr lang="ru-RU" sz="1300" dirty="0" err="1" smtClean="0"/>
              <a:t>всі</a:t>
            </a:r>
            <a:r>
              <a:rPr lang="ru-RU" sz="1300" dirty="0" smtClean="0"/>
              <a:t> </a:t>
            </a:r>
            <a:r>
              <a:rPr lang="ru-RU" sz="1300" dirty="0" err="1" smtClean="0"/>
              <a:t>закони</a:t>
            </a:r>
            <a:r>
              <a:rPr lang="ru-RU" sz="1300" dirty="0" smtClean="0"/>
              <a:t> </a:t>
            </a:r>
            <a:r>
              <a:rPr lang="ru-RU" sz="1300" dirty="0" err="1" smtClean="0"/>
              <a:t>етикету</a:t>
            </a:r>
            <a:r>
              <a:rPr lang="ru-RU" sz="1300" dirty="0" smtClean="0"/>
              <a:t>, стилю, манер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моди</a:t>
            </a:r>
            <a:r>
              <a:rPr lang="ru-RU" sz="1300" dirty="0" smtClean="0"/>
              <a:t> </a:t>
            </a:r>
            <a:r>
              <a:rPr lang="ru-RU" sz="1300" dirty="0" err="1" smtClean="0"/>
              <a:t>диктує</a:t>
            </a:r>
            <a:r>
              <a:rPr lang="ru-RU" sz="1300" dirty="0" smtClean="0"/>
              <a:t> </a:t>
            </a:r>
            <a:r>
              <a:rPr lang="ru-RU" sz="1300" dirty="0" err="1" smtClean="0"/>
              <a:t>королівський</a:t>
            </a:r>
            <a:r>
              <a:rPr lang="ru-RU" sz="1300" dirty="0" smtClean="0"/>
              <a:t> </a:t>
            </a:r>
            <a:r>
              <a:rPr lang="ru-RU" sz="1300" dirty="0" err="1" smtClean="0"/>
              <a:t>французький</a:t>
            </a:r>
            <a:r>
              <a:rPr lang="ru-RU" sz="1300" dirty="0" smtClean="0"/>
              <a:t> </a:t>
            </a:r>
            <a:r>
              <a:rPr lang="ru-RU" sz="1300" dirty="0" err="1" smtClean="0"/>
              <a:t>двір</a:t>
            </a:r>
            <a:r>
              <a:rPr lang="ru-RU" sz="1300" dirty="0" smtClean="0"/>
              <a:t> у </a:t>
            </a:r>
            <a:r>
              <a:rPr lang="ru-RU" sz="1300" dirty="0" err="1" smtClean="0"/>
              <a:t>Версалі</a:t>
            </a:r>
            <a:r>
              <a:rPr lang="ru-RU" sz="1300" dirty="0" smtClean="0"/>
              <a:t>. </a:t>
            </a:r>
            <a:r>
              <a:rPr lang="ru-RU" sz="1300" dirty="0" err="1" smtClean="0"/>
              <a:t>Власні</a:t>
            </a:r>
            <a:r>
              <a:rPr lang="ru-RU" sz="1300" dirty="0" smtClean="0"/>
              <a:t> </a:t>
            </a:r>
            <a:r>
              <a:rPr lang="ru-RU" sz="1300" dirty="0" err="1" smtClean="0"/>
              <a:t>уявлення</a:t>
            </a:r>
            <a:r>
              <a:rPr lang="ru-RU" sz="1300" dirty="0" smtClean="0"/>
              <a:t> короля </a:t>
            </a:r>
            <a:r>
              <a:rPr lang="ru-RU" sz="1300" dirty="0" err="1" smtClean="0"/>
              <a:t>превалюють</a:t>
            </a:r>
            <a:r>
              <a:rPr lang="ru-RU" sz="1300" dirty="0" smtClean="0"/>
              <a:t> над </a:t>
            </a:r>
            <a:r>
              <a:rPr lang="ru-RU" sz="1300" dirty="0" err="1" smtClean="0"/>
              <a:t>усім</a:t>
            </a:r>
            <a:r>
              <a:rPr lang="ru-RU" sz="1300" dirty="0" smtClean="0"/>
              <a:t>,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прийняті</a:t>
            </a:r>
            <a:r>
              <a:rPr lang="ru-RU" sz="1300" dirty="0" smtClean="0"/>
              <a:t> в </a:t>
            </a:r>
            <a:r>
              <a:rPr lang="ru-RU" sz="1300" dirty="0" err="1" smtClean="0"/>
              <a:t>якості</a:t>
            </a:r>
            <a:r>
              <a:rPr lang="ru-RU" sz="1300" dirty="0" smtClean="0"/>
              <a:t> </a:t>
            </a:r>
            <a:r>
              <a:rPr lang="ru-RU" sz="1300" dirty="0" err="1" smtClean="0"/>
              <a:t>еталону</a:t>
            </a:r>
            <a:r>
              <a:rPr lang="ru-RU" sz="1300" dirty="0" smtClean="0"/>
              <a:t> </a:t>
            </a:r>
            <a:r>
              <a:rPr lang="ru-RU" sz="1300" dirty="0" err="1" smtClean="0"/>
              <a:t>також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в</a:t>
            </a:r>
            <a:r>
              <a:rPr lang="ru-RU" sz="1300" dirty="0" smtClean="0"/>
              <a:t> </a:t>
            </a:r>
            <a:r>
              <a:rPr lang="ru-RU" sz="1300" dirty="0" err="1" smtClean="0"/>
              <a:t>питаннях</a:t>
            </a:r>
            <a:r>
              <a:rPr lang="ru-RU" sz="1300" dirty="0" smtClean="0"/>
              <a:t> </a:t>
            </a:r>
            <a:r>
              <a:rPr lang="ru-RU" sz="1300" dirty="0" err="1" smtClean="0"/>
              <a:t>моди</a:t>
            </a:r>
            <a:r>
              <a:rPr lang="ru-RU" sz="1300" dirty="0" smtClean="0"/>
              <a:t>, а тому </a:t>
            </a:r>
            <a:r>
              <a:rPr lang="ru-RU" sz="1300" dirty="0" err="1" smtClean="0"/>
              <a:t>цей</a:t>
            </a:r>
            <a:r>
              <a:rPr lang="ru-RU" sz="1300" dirty="0" smtClean="0"/>
              <a:t> час в </a:t>
            </a:r>
            <a:r>
              <a:rPr lang="ru-RU" sz="1300" dirty="0" err="1" smtClean="0"/>
              <a:t>історії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відомо</a:t>
            </a:r>
            <a:r>
              <a:rPr lang="ru-RU" sz="1300" dirty="0" smtClean="0"/>
              <a:t> як «</a:t>
            </a:r>
            <a:r>
              <a:rPr lang="ru-RU" sz="1300" dirty="0" err="1" smtClean="0"/>
              <a:t>версальський</a:t>
            </a:r>
            <a:r>
              <a:rPr lang="ru-RU" sz="1300" dirty="0" smtClean="0"/>
              <a:t> диктат». </a:t>
            </a:r>
            <a:r>
              <a:rPr lang="ru-RU" sz="1300" dirty="0" err="1" smtClean="0"/>
              <a:t>Французька</a:t>
            </a:r>
            <a:r>
              <a:rPr lang="ru-RU" sz="1300" dirty="0" smtClean="0"/>
              <a:t> мода </a:t>
            </a:r>
            <a:r>
              <a:rPr lang="ru-RU" sz="1300" dirty="0" err="1" smtClean="0"/>
              <a:t>стирає</a:t>
            </a:r>
            <a:r>
              <a:rPr lang="ru-RU" sz="1300" dirty="0" smtClean="0"/>
              <a:t> </a:t>
            </a:r>
            <a:r>
              <a:rPr lang="ru-RU" sz="1300" dirty="0" err="1" smtClean="0"/>
              <a:t>національні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відмінності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навіть</a:t>
            </a:r>
            <a:r>
              <a:rPr lang="ru-RU" sz="1300" dirty="0" smtClean="0"/>
              <a:t> </a:t>
            </a:r>
            <a:r>
              <a:rPr lang="ru-RU" sz="1300" dirty="0" err="1" smtClean="0"/>
              <a:t>зближує</a:t>
            </a:r>
            <a:r>
              <a:rPr lang="ru-RU" sz="1300" dirty="0" smtClean="0"/>
              <a:t> за </a:t>
            </a:r>
            <a:r>
              <a:rPr lang="ru-RU" sz="1300" dirty="0" err="1" smtClean="0"/>
              <a:t>зовнішнім</a:t>
            </a:r>
            <a:r>
              <a:rPr lang="ru-RU" sz="1300" dirty="0" smtClean="0"/>
              <a:t> </a:t>
            </a:r>
            <a:r>
              <a:rPr lang="ru-RU" sz="1300" dirty="0" err="1" smtClean="0"/>
              <a:t>виглядом</a:t>
            </a:r>
            <a:r>
              <a:rPr lang="ru-RU" sz="1300" dirty="0" smtClean="0"/>
              <a:t> </a:t>
            </a:r>
            <a:r>
              <a:rPr lang="ru-RU" sz="1300" dirty="0" err="1" smtClean="0"/>
              <a:t>окремі</a:t>
            </a:r>
            <a:r>
              <a:rPr lang="ru-RU" sz="1300" dirty="0" smtClean="0"/>
              <a:t> </a:t>
            </a:r>
            <a:r>
              <a:rPr lang="ru-RU" sz="1300" dirty="0" err="1" smtClean="0"/>
              <a:t>стани</a:t>
            </a:r>
            <a:r>
              <a:rPr lang="ru-RU" sz="1300" dirty="0" smtClean="0"/>
              <a:t>. Цей момент </a:t>
            </a:r>
            <a:r>
              <a:rPr lang="ru-RU" sz="1300" dirty="0" err="1" smtClean="0"/>
              <a:t>прийнято</a:t>
            </a:r>
            <a:r>
              <a:rPr lang="ru-RU" sz="1300" dirty="0" smtClean="0"/>
              <a:t> </a:t>
            </a:r>
            <a:r>
              <a:rPr lang="ru-RU" sz="1300" dirty="0" err="1" smtClean="0"/>
              <a:t>вважати</a:t>
            </a:r>
            <a:r>
              <a:rPr lang="ru-RU" sz="1300" dirty="0" smtClean="0"/>
              <a:t> початком </a:t>
            </a:r>
            <a:r>
              <a:rPr lang="ru-RU" sz="1300" dirty="0" err="1" smtClean="0"/>
              <a:t>відліку</a:t>
            </a:r>
            <a:r>
              <a:rPr lang="ru-RU" sz="1300" dirty="0" smtClean="0"/>
              <a:t> </a:t>
            </a:r>
            <a:r>
              <a:rPr lang="ru-RU" sz="1300" dirty="0" err="1" smtClean="0"/>
              <a:t>тріумфальної</a:t>
            </a:r>
            <a:r>
              <a:rPr lang="ru-RU" sz="1300" dirty="0" smtClean="0"/>
              <a:t> ходи </a:t>
            </a:r>
            <a:r>
              <a:rPr lang="ru-RU" sz="1300" dirty="0" err="1" smtClean="0"/>
              <a:t>західної</a:t>
            </a:r>
            <a:r>
              <a:rPr lang="ru-RU" sz="1300" dirty="0" smtClean="0"/>
              <a:t> </a:t>
            </a:r>
            <a:r>
              <a:rPr lang="ru-RU" sz="1300" dirty="0" err="1" smtClean="0"/>
              <a:t>культури</a:t>
            </a:r>
            <a:r>
              <a:rPr lang="ru-RU" sz="1300" dirty="0" smtClean="0"/>
              <a:t>, </a:t>
            </a:r>
            <a:r>
              <a:rPr lang="ru-RU" sz="1300" dirty="0" err="1" smtClean="0"/>
              <a:t>західного</a:t>
            </a:r>
            <a:r>
              <a:rPr lang="ru-RU" sz="1300" dirty="0" smtClean="0"/>
              <a:t> стилю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західної</a:t>
            </a:r>
            <a:r>
              <a:rPr lang="ru-RU" sz="1300" dirty="0" smtClean="0"/>
              <a:t> </a:t>
            </a:r>
            <a:r>
              <a:rPr lang="ru-RU" sz="1300" dirty="0" err="1" smtClean="0"/>
              <a:t>цивілізації</a:t>
            </a:r>
            <a:r>
              <a:rPr lang="ru-RU" sz="1300" dirty="0" smtClean="0"/>
              <a:t> в </a:t>
            </a:r>
            <a:r>
              <a:rPr lang="ru-RU" sz="1300" dirty="0" err="1" smtClean="0"/>
              <a:t>цілому</a:t>
            </a:r>
            <a:endParaRPr lang="ru-RU" sz="1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22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5047" y="335574"/>
            <a:ext cx="3888954" cy="652242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Одяг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барвиста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мальовнича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жіночого</a:t>
            </a:r>
            <a:r>
              <a:rPr lang="ru-RU" dirty="0" smtClean="0"/>
              <a:t> костюма </a:t>
            </a:r>
            <a:r>
              <a:rPr lang="ru-RU" dirty="0" err="1" smtClean="0"/>
              <a:t>цього</a:t>
            </a:r>
            <a:r>
              <a:rPr lang="ru-RU" dirty="0" smtClean="0"/>
              <a:t>, так званого «галантного </a:t>
            </a:r>
            <a:r>
              <a:rPr lang="ru-RU" dirty="0" err="1" smtClean="0"/>
              <a:t>століття</a:t>
            </a:r>
            <a:r>
              <a:rPr lang="ru-RU" dirty="0" smtClean="0"/>
              <a:t>»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еротизм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жіночність</a:t>
            </a:r>
            <a:r>
              <a:rPr lang="ru-RU" dirty="0" smtClean="0"/>
              <a:t>. </a:t>
            </a:r>
            <a:r>
              <a:rPr lang="ru-RU" dirty="0" err="1" smtClean="0"/>
              <a:t>Продовжуючи</a:t>
            </a:r>
            <a:r>
              <a:rPr lang="ru-RU" dirty="0" smtClean="0"/>
              <a:t>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стилю </a:t>
            </a:r>
            <a:r>
              <a:rPr lang="ru-RU" dirty="0" err="1" smtClean="0"/>
              <a:t>Бароко</a:t>
            </a:r>
            <a:r>
              <a:rPr lang="ru-RU" dirty="0" smtClean="0"/>
              <a:t>, в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драпіруваннях</a:t>
            </a:r>
            <a:r>
              <a:rPr lang="ru-RU" dirty="0" smtClean="0"/>
              <a:t> </a:t>
            </a:r>
            <a:r>
              <a:rPr lang="ru-RU" dirty="0" err="1" smtClean="0"/>
              <a:t>сукні</a:t>
            </a:r>
            <a:r>
              <a:rPr lang="ru-RU" dirty="0" smtClean="0"/>
              <a:t>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блиск</a:t>
            </a:r>
            <a:r>
              <a:rPr lang="ru-RU" dirty="0" smtClean="0"/>
              <a:t>, </a:t>
            </a:r>
            <a:r>
              <a:rPr lang="ru-RU" dirty="0" err="1" smtClean="0"/>
              <a:t>світло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тінь</a:t>
            </a:r>
            <a:r>
              <a:rPr lang="ru-RU" dirty="0" smtClean="0"/>
              <a:t>. </a:t>
            </a:r>
            <a:r>
              <a:rPr lang="ru-RU" dirty="0" err="1" smtClean="0"/>
              <a:t>Мереживні</a:t>
            </a:r>
            <a:r>
              <a:rPr lang="ru-RU" dirty="0" smtClean="0"/>
              <a:t> </a:t>
            </a:r>
            <a:r>
              <a:rPr lang="ru-RU" dirty="0" err="1" smtClean="0"/>
              <a:t>манжети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закривають</a:t>
            </a:r>
            <a:r>
              <a:rPr lang="ru-RU" dirty="0" smtClean="0"/>
              <a:t> руки, </a:t>
            </a:r>
            <a:r>
              <a:rPr lang="ru-RU" dirty="0" err="1" smtClean="0"/>
              <a:t>жорсткий</a:t>
            </a:r>
            <a:r>
              <a:rPr lang="ru-RU" dirty="0" smtClean="0"/>
              <a:t> корсет,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зітхнути</a:t>
            </a:r>
            <a:r>
              <a:rPr lang="ru-RU" dirty="0" smtClean="0"/>
              <a:t>,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підбори</a:t>
            </a:r>
            <a:r>
              <a:rPr lang="ru-RU" dirty="0" smtClean="0"/>
              <a:t>, </a:t>
            </a:r>
            <a:r>
              <a:rPr lang="ru-RU" dirty="0" err="1" smtClean="0"/>
              <a:t>вузькі</a:t>
            </a:r>
            <a:r>
              <a:rPr lang="ru-RU" dirty="0" smtClean="0"/>
              <a:t> камлоту, </a:t>
            </a:r>
            <a:r>
              <a:rPr lang="ru-RU" dirty="0" err="1" smtClean="0"/>
              <a:t>стримують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- </a:t>
            </a:r>
            <a:r>
              <a:rPr lang="ru-RU" dirty="0" err="1" smtClean="0"/>
              <a:t>одяг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всіляко</a:t>
            </a:r>
            <a:r>
              <a:rPr lang="ru-RU" dirty="0" smtClean="0"/>
              <a:t> </a:t>
            </a:r>
            <a:r>
              <a:rPr lang="ru-RU" dirty="0" err="1" smtClean="0"/>
              <a:t>демонструє</a:t>
            </a:r>
            <a:r>
              <a:rPr lang="ru-RU" dirty="0" smtClean="0"/>
              <a:t> </a:t>
            </a:r>
            <a:r>
              <a:rPr lang="ru-RU" dirty="0" err="1" smtClean="0"/>
              <a:t>багатство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неробство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володаря</a:t>
            </a:r>
            <a:r>
              <a:rPr lang="ru-RU" dirty="0" smtClean="0"/>
              <a:t>. </a:t>
            </a:r>
            <a:r>
              <a:rPr lang="ru-RU" dirty="0" err="1" smtClean="0"/>
              <a:t>Вимоги</a:t>
            </a:r>
            <a:r>
              <a:rPr lang="ru-RU" dirty="0" smtClean="0"/>
              <a:t> складного придворного </a:t>
            </a:r>
            <a:r>
              <a:rPr lang="ru-RU" dirty="0" err="1" smtClean="0"/>
              <a:t>церемоніалу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в такому </a:t>
            </a:r>
            <a:r>
              <a:rPr lang="ru-RU" dirty="0" err="1" smtClean="0"/>
              <a:t>одязі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пересуватися</a:t>
            </a:r>
            <a:r>
              <a:rPr lang="ru-RU" dirty="0" smtClean="0"/>
              <a:t> плавно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урочисто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4286280" cy="100012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rgbClr val="FF0000"/>
                </a:solidFill>
              </a:rPr>
              <a:t>Інфанта</a:t>
            </a:r>
            <a:r>
              <a:rPr lang="ru-RU" sz="1400" dirty="0" smtClean="0">
                <a:solidFill>
                  <a:srgbClr val="FF0000"/>
                </a:solidFill>
              </a:rPr>
              <a:t> Маргарита Тереза у </a:t>
            </a:r>
            <a:r>
              <a:rPr lang="ru-RU" sz="1400" dirty="0" err="1" smtClean="0">
                <a:solidFill>
                  <a:srgbClr val="FF0000"/>
                </a:solidFill>
              </a:rPr>
              <a:t>блакитній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сукні</a:t>
            </a:r>
            <a:r>
              <a:rPr lang="ru-RU" sz="1400" dirty="0" smtClean="0">
                <a:solidFill>
                  <a:srgbClr val="FF0000"/>
                </a:solidFill>
              </a:rPr>
              <a:t>. 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Веласкес, 1659 г.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42852"/>
            <a:ext cx="5786446" cy="55007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Костюм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декоративний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барвистий</a:t>
            </a:r>
            <a:r>
              <a:rPr lang="ru-RU" dirty="0" smtClean="0"/>
              <a:t>. </a:t>
            </a:r>
            <a:r>
              <a:rPr lang="ru-RU" dirty="0" err="1" smtClean="0"/>
              <a:t>Традиційна</a:t>
            </a:r>
            <a:r>
              <a:rPr lang="ru-RU" dirty="0" smtClean="0"/>
              <a:t> тканина,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в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епоху</a:t>
            </a:r>
            <a:r>
              <a:rPr lang="ru-RU" dirty="0" smtClean="0"/>
              <a:t> </a:t>
            </a:r>
            <a:r>
              <a:rPr lang="ru-RU" dirty="0" err="1" smtClean="0"/>
              <a:t>виготовляється</a:t>
            </a:r>
            <a:r>
              <a:rPr lang="ru-RU" dirty="0" smtClean="0"/>
              <a:t> </a:t>
            </a:r>
            <a:r>
              <a:rPr lang="ru-RU" dirty="0" err="1" smtClean="0"/>
              <a:t>плаття</a:t>
            </a:r>
            <a:r>
              <a:rPr lang="ru-RU" dirty="0" smtClean="0"/>
              <a:t> - </a:t>
            </a:r>
            <a:r>
              <a:rPr lang="ru-RU" dirty="0" err="1" smtClean="0"/>
              <a:t>візерунчасті</a:t>
            </a:r>
            <a:r>
              <a:rPr lang="ru-RU" dirty="0" smtClean="0"/>
              <a:t> парча,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розкішний</a:t>
            </a:r>
            <a:r>
              <a:rPr lang="ru-RU" dirty="0" smtClean="0"/>
              <a:t> </a:t>
            </a:r>
            <a:r>
              <a:rPr lang="ru-RU" dirty="0" err="1" smtClean="0"/>
              <a:t>ліонський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 err="1" smtClean="0"/>
              <a:t>іспанський</a:t>
            </a:r>
            <a:r>
              <a:rPr lang="ru-RU" dirty="0" smtClean="0"/>
              <a:t> </a:t>
            </a:r>
            <a:r>
              <a:rPr lang="ru-RU" dirty="0" err="1" smtClean="0"/>
              <a:t>шовк</a:t>
            </a:r>
            <a:r>
              <a:rPr lang="ru-RU" dirty="0" smtClean="0"/>
              <a:t>. Але самого </a:t>
            </a:r>
            <a:r>
              <a:rPr lang="ru-RU" dirty="0" err="1" smtClean="0"/>
              <a:t>блиску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розкоші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для того часу </a:t>
            </a:r>
            <a:r>
              <a:rPr lang="ru-RU" dirty="0" err="1" smtClean="0"/>
              <a:t>виявляється</a:t>
            </a: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, тому </a:t>
            </a:r>
            <a:r>
              <a:rPr lang="ru-RU" dirty="0" err="1" smtClean="0"/>
              <a:t>сукня</a:t>
            </a:r>
            <a:r>
              <a:rPr lang="ru-RU" dirty="0" smtClean="0"/>
              <a:t> </a:t>
            </a:r>
            <a:r>
              <a:rPr lang="ru-RU" dirty="0" err="1" smtClean="0"/>
              <a:t>рясно</a:t>
            </a:r>
            <a:r>
              <a:rPr lang="ru-RU" dirty="0" smtClean="0"/>
              <a:t> </a:t>
            </a:r>
            <a:r>
              <a:rPr lang="ru-RU" dirty="0" err="1" smtClean="0"/>
              <a:t>декоруєтьсявишивка</a:t>
            </a:r>
            <a:r>
              <a:rPr lang="ru-RU" dirty="0" smtClean="0"/>
              <a:t>, </a:t>
            </a:r>
            <a:r>
              <a:rPr lang="ru-RU" dirty="0" err="1" smtClean="0"/>
              <a:t>мереживо</a:t>
            </a:r>
            <a:r>
              <a:rPr lang="ru-RU" dirty="0" smtClean="0"/>
              <a:t>, </a:t>
            </a:r>
            <a:r>
              <a:rPr lang="ru-RU" dirty="0" err="1" smtClean="0"/>
              <a:t>стрічки</a:t>
            </a:r>
            <a:r>
              <a:rPr lang="ru-RU" dirty="0" smtClean="0"/>
              <a:t>, </a:t>
            </a:r>
            <a:r>
              <a:rPr lang="ru-RU" dirty="0" err="1" smtClean="0"/>
              <a:t>шнури</a:t>
            </a:r>
            <a:r>
              <a:rPr lang="ru-RU" dirty="0" smtClean="0"/>
              <a:t>. . Для </a:t>
            </a:r>
            <a:r>
              <a:rPr lang="ru-RU" dirty="0" err="1" smtClean="0"/>
              <a:t>прикраси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Крій</a:t>
            </a:r>
            <a:r>
              <a:rPr lang="ru-RU" dirty="0" smtClean="0"/>
              <a:t> </a:t>
            </a:r>
            <a:r>
              <a:rPr lang="ru-RU" dirty="0" err="1" smtClean="0"/>
              <a:t>сукні</a:t>
            </a:r>
            <a:r>
              <a:rPr lang="ru-RU" dirty="0" smtClean="0"/>
              <a:t> </a:t>
            </a:r>
            <a:r>
              <a:rPr lang="ru-RU" dirty="0" err="1" smtClean="0"/>
              <a:t>складний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багатошаровий</a:t>
            </a:r>
            <a:r>
              <a:rPr lang="ru-RU" dirty="0" smtClean="0"/>
              <a:t>. </a:t>
            </a:r>
            <a:r>
              <a:rPr lang="ru-RU" dirty="0" err="1" smtClean="0"/>
              <a:t>Шви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з'єднують</a:t>
            </a:r>
            <a:r>
              <a:rPr lang="ru-RU" dirty="0" smtClean="0"/>
              <a:t> </a:t>
            </a:r>
            <a:r>
              <a:rPr lang="ru-RU" dirty="0" err="1" smtClean="0"/>
              <a:t>рукави</a:t>
            </a:r>
            <a:r>
              <a:rPr lang="ru-RU" dirty="0" smtClean="0"/>
              <a:t>, </a:t>
            </a:r>
            <a:r>
              <a:rPr lang="ru-RU" dirty="0" err="1" smtClean="0"/>
              <a:t>спеціально</a:t>
            </a:r>
            <a:r>
              <a:rPr lang="ru-RU" dirty="0" smtClean="0"/>
              <a:t> не </a:t>
            </a:r>
            <a:r>
              <a:rPr lang="ru-RU" dirty="0" err="1" smtClean="0"/>
              <a:t>зшиваються</a:t>
            </a:r>
            <a:r>
              <a:rPr lang="ru-RU" dirty="0" smtClean="0"/>
              <a:t>, </a:t>
            </a:r>
            <a:r>
              <a:rPr lang="ru-RU" dirty="0" err="1" smtClean="0"/>
              <a:t>відкриваючи</a:t>
            </a:r>
            <a:r>
              <a:rPr lang="ru-RU" dirty="0" smtClean="0"/>
              <a:t> </a:t>
            </a:r>
            <a:r>
              <a:rPr lang="ru-RU" dirty="0" err="1" smtClean="0"/>
              <a:t>поглядам</a:t>
            </a:r>
            <a:r>
              <a:rPr lang="ru-RU" dirty="0" smtClean="0"/>
              <a:t> </a:t>
            </a:r>
            <a:r>
              <a:rPr lang="ru-RU" dirty="0" err="1" smtClean="0"/>
              <a:t>нижню</a:t>
            </a:r>
            <a:r>
              <a:rPr lang="ru-RU" dirty="0" smtClean="0"/>
              <a:t> </a:t>
            </a:r>
            <a:r>
              <a:rPr lang="ru-RU" dirty="0" err="1" smtClean="0"/>
              <a:t>білизну</a:t>
            </a:r>
            <a:r>
              <a:rPr lang="ru-RU" dirty="0" smtClean="0"/>
              <a:t>, яка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своєрідним</a:t>
            </a:r>
            <a:r>
              <a:rPr lang="ru-RU" dirty="0" smtClean="0"/>
              <a:t> </a:t>
            </a:r>
            <a:r>
              <a:rPr lang="ru-RU" dirty="0" err="1" smtClean="0"/>
              <a:t>витвором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- </a:t>
            </a:r>
            <a:r>
              <a:rPr lang="ru-RU" dirty="0" err="1" smtClean="0"/>
              <a:t>вишуканим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розкішним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Елеонора</a:t>
            </a:r>
            <a:r>
              <a:rPr lang="ru-RU" sz="1800" dirty="0" smtClean="0"/>
              <a:t> </a:t>
            </a:r>
            <a:r>
              <a:rPr lang="ru-RU" sz="1800" dirty="0" err="1" smtClean="0"/>
              <a:t>Пфальц-Нойбургська</a:t>
            </a:r>
            <a:r>
              <a:rPr lang="ru-RU" sz="1800" dirty="0" smtClean="0"/>
              <a:t>, </a:t>
            </a:r>
            <a:r>
              <a:rPr lang="ru-RU" sz="1800" dirty="0" err="1" smtClean="0"/>
              <a:t>пізніше</a:t>
            </a:r>
            <a:r>
              <a:rPr lang="ru-RU" sz="1800" dirty="0" smtClean="0"/>
              <a:t> - </a:t>
            </a:r>
            <a:r>
              <a:rPr lang="ru-RU" sz="1800" dirty="0" err="1" smtClean="0"/>
              <a:t>імператриця</a:t>
            </a:r>
            <a:r>
              <a:rPr lang="ru-RU" sz="1800" dirty="0" smtClean="0"/>
              <a:t> </a:t>
            </a:r>
            <a:r>
              <a:rPr lang="ru-RU" sz="1800" dirty="0" err="1" smtClean="0"/>
              <a:t>Австріїї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>Картина </a:t>
            </a:r>
            <a:r>
              <a:rPr lang="ru-RU" sz="1800" dirty="0" err="1" smtClean="0"/>
              <a:t>невід</a:t>
            </a:r>
            <a:r>
              <a:rPr lang="ru-RU" sz="1800" dirty="0" smtClean="0"/>
              <a:t>. автора, 1680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24225" cy="571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00042"/>
            <a:ext cx="3971924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Чоловіки</a:t>
            </a:r>
            <a:r>
              <a:rPr lang="ru-RU" dirty="0" smtClean="0"/>
              <a:t> носили </a:t>
            </a:r>
            <a:r>
              <a:rPr lang="ru-RU" dirty="0" err="1" smtClean="0"/>
              <a:t>пишні</a:t>
            </a:r>
            <a:r>
              <a:rPr lang="ru-RU" dirty="0" smtClean="0"/>
              <a:t> </a:t>
            </a:r>
            <a:r>
              <a:rPr lang="ru-RU" dirty="0" err="1" smtClean="0"/>
              <a:t>перуки</a:t>
            </a:r>
            <a:r>
              <a:rPr lang="ru-RU" dirty="0" smtClean="0"/>
              <a:t>, </a:t>
            </a:r>
            <a:r>
              <a:rPr lang="ru-RU" dirty="0" err="1" smtClean="0"/>
              <a:t>шовкові</a:t>
            </a:r>
            <a:r>
              <a:rPr lang="ru-RU" dirty="0" smtClean="0"/>
              <a:t> </a:t>
            </a:r>
            <a:r>
              <a:rPr lang="ru-RU" dirty="0" err="1" smtClean="0"/>
              <a:t>панчохи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візерунками</a:t>
            </a:r>
            <a:r>
              <a:rPr lang="ru-RU" dirty="0" smtClean="0"/>
              <a:t>, </a:t>
            </a:r>
            <a:r>
              <a:rPr lang="ru-RU" dirty="0" err="1" smtClean="0"/>
              <a:t>краватки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величезних</a:t>
            </a:r>
            <a:r>
              <a:rPr lang="ru-RU" dirty="0" smtClean="0"/>
              <a:t> </a:t>
            </a:r>
            <a:r>
              <a:rPr lang="ru-RU" dirty="0" err="1" smtClean="0"/>
              <a:t>бантів</a:t>
            </a:r>
            <a:r>
              <a:rPr lang="ru-RU" dirty="0" smtClean="0"/>
              <a:t>. Для дам </a:t>
            </a:r>
            <a:r>
              <a:rPr lang="ru-RU" dirty="0" err="1" smtClean="0"/>
              <a:t>обов'язковим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носіння</a:t>
            </a:r>
            <a:r>
              <a:rPr lang="ru-RU" dirty="0" smtClean="0"/>
              <a:t> туго </a:t>
            </a:r>
            <a:r>
              <a:rPr lang="ru-RU" dirty="0" err="1" smtClean="0"/>
              <a:t>зашнурованих</a:t>
            </a:r>
            <a:r>
              <a:rPr lang="ru-RU" dirty="0" smtClean="0"/>
              <a:t> </a:t>
            </a:r>
            <a:r>
              <a:rPr lang="ru-RU" dirty="0" err="1" smtClean="0"/>
              <a:t>корсетів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створювали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тонку</a:t>
            </a:r>
            <a:r>
              <a:rPr lang="ru-RU" dirty="0" smtClean="0"/>
              <a:t> </a:t>
            </a:r>
            <a:r>
              <a:rPr lang="ru-RU" dirty="0" err="1" smtClean="0"/>
              <a:t>талію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криноліни</a:t>
            </a:r>
            <a:r>
              <a:rPr lang="ru-RU" dirty="0" smtClean="0"/>
              <a:t> </a:t>
            </a:r>
            <a:r>
              <a:rPr lang="ru-RU" dirty="0" err="1" smtClean="0"/>
              <a:t>неосяжної</a:t>
            </a:r>
            <a:r>
              <a:rPr lang="ru-RU" dirty="0" smtClean="0"/>
              <a:t> </a:t>
            </a:r>
            <a:r>
              <a:rPr lang="ru-RU" dirty="0" err="1" smtClean="0"/>
              <a:t>ширини.Доповнює</a:t>
            </a:r>
            <a:r>
              <a:rPr lang="ru-RU" dirty="0" smtClean="0"/>
              <a:t> костюм,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«</a:t>
            </a:r>
            <a:r>
              <a:rPr lang="ru-RU" dirty="0" err="1" smtClean="0"/>
              <a:t>вінчає</a:t>
            </a:r>
            <a:r>
              <a:rPr lang="ru-RU" dirty="0" smtClean="0"/>
              <a:t>»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помітне</a:t>
            </a:r>
            <a:r>
              <a:rPr lang="ru-RU" dirty="0" smtClean="0"/>
              <a:t> </a:t>
            </a:r>
            <a:r>
              <a:rPr lang="ru-RU" dirty="0" err="1" smtClean="0"/>
              <a:t>нововведення</a:t>
            </a:r>
            <a:r>
              <a:rPr lang="ru-RU" dirty="0" smtClean="0"/>
              <a:t> </a:t>
            </a:r>
            <a:r>
              <a:rPr lang="en-US" dirty="0" smtClean="0"/>
              <a:t>XVII </a:t>
            </a:r>
            <a:r>
              <a:rPr lang="ru-RU" dirty="0" err="1" smtClean="0"/>
              <a:t>століття</a:t>
            </a:r>
            <a:r>
              <a:rPr lang="ru-RU" dirty="0" smtClean="0"/>
              <a:t> - </a:t>
            </a:r>
            <a:r>
              <a:rPr lang="ru-RU" dirty="0" err="1" smtClean="0"/>
              <a:t>перука</a:t>
            </a:r>
            <a:r>
              <a:rPr lang="ru-RU" dirty="0" smtClean="0"/>
              <a:t>. </a:t>
            </a:r>
            <a:r>
              <a:rPr lang="ru-RU" dirty="0" err="1" smtClean="0"/>
              <a:t>Перука</a:t>
            </a:r>
            <a:r>
              <a:rPr lang="ru-RU" dirty="0" smtClean="0"/>
              <a:t> </a:t>
            </a:r>
            <a:r>
              <a:rPr lang="ru-RU" dirty="0" err="1" smtClean="0"/>
              <a:t>візуально</a:t>
            </a:r>
            <a:r>
              <a:rPr lang="ru-RU" dirty="0" smtClean="0"/>
              <a:t>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виразно</a:t>
            </a:r>
            <a:r>
              <a:rPr lang="ru-RU" dirty="0" smtClean="0"/>
              <a:t> </a:t>
            </a:r>
            <a:r>
              <a:rPr lang="ru-RU" dirty="0" err="1" smtClean="0"/>
              <a:t>демонструє</a:t>
            </a:r>
            <a:r>
              <a:rPr lang="ru-RU" dirty="0" smtClean="0"/>
              <a:t> </a:t>
            </a:r>
            <a:r>
              <a:rPr lang="ru-RU" dirty="0" err="1" smtClean="0"/>
              <a:t>гідність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господаря. </a:t>
            </a:r>
            <a:r>
              <a:rPr lang="ru-RU" dirty="0" err="1" smtClean="0"/>
              <a:t>Він</a:t>
            </a:r>
            <a:r>
              <a:rPr lang="ru-RU" dirty="0" smtClean="0"/>
              <a:t> служить знаком </a:t>
            </a:r>
            <a:r>
              <a:rPr lang="ru-RU" dirty="0" err="1" smtClean="0"/>
              <a:t>світської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покликаний</a:t>
            </a:r>
            <a:r>
              <a:rPr lang="ru-RU" dirty="0" smtClean="0"/>
              <a:t> </a:t>
            </a:r>
            <a:r>
              <a:rPr lang="ru-RU" dirty="0" err="1" smtClean="0"/>
              <a:t>звеличувати</a:t>
            </a:r>
            <a:r>
              <a:rPr lang="ru-RU" dirty="0" smtClean="0"/>
              <a:t> государя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43644"/>
            <a:ext cx="7643834" cy="7143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Портрет Марии-Луизы де </a:t>
            </a:r>
            <a:r>
              <a:rPr lang="ru-RU" sz="1800" dirty="0" err="1" smtClean="0">
                <a:solidFill>
                  <a:srgbClr val="FF0000"/>
                </a:solidFill>
              </a:rPr>
              <a:t>Тассис</a:t>
            </a:r>
            <a:r>
              <a:rPr lang="ru-RU" sz="1800" dirty="0" smtClean="0">
                <a:solidFill>
                  <a:srgbClr val="FF0000"/>
                </a:solidFill>
              </a:rPr>
              <a:t>. Ван Дейк, 1630 г.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1" y="-33051"/>
            <a:ext cx="4458042" cy="632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785794"/>
            <a:ext cx="347185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Чоловіки</a:t>
            </a:r>
            <a:r>
              <a:rPr lang="ru-RU" dirty="0" smtClean="0"/>
              <a:t> носили </a:t>
            </a:r>
            <a:r>
              <a:rPr lang="ru-RU" dirty="0" err="1" smtClean="0"/>
              <a:t>пишні</a:t>
            </a:r>
            <a:r>
              <a:rPr lang="ru-RU" dirty="0" smtClean="0"/>
              <a:t> </a:t>
            </a:r>
            <a:r>
              <a:rPr lang="ru-RU" dirty="0" err="1" smtClean="0"/>
              <a:t>перуки</a:t>
            </a:r>
            <a:r>
              <a:rPr lang="ru-RU" dirty="0" smtClean="0"/>
              <a:t>, </a:t>
            </a:r>
            <a:r>
              <a:rPr lang="ru-RU" dirty="0" err="1" smtClean="0"/>
              <a:t>шовкові</a:t>
            </a:r>
            <a:r>
              <a:rPr lang="ru-RU" dirty="0" smtClean="0"/>
              <a:t> </a:t>
            </a:r>
            <a:r>
              <a:rPr lang="ru-RU" dirty="0" err="1" smtClean="0"/>
              <a:t>панчохи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візерунками</a:t>
            </a:r>
            <a:r>
              <a:rPr lang="ru-RU" dirty="0" smtClean="0"/>
              <a:t>, </a:t>
            </a:r>
            <a:r>
              <a:rPr lang="ru-RU" dirty="0" err="1" smtClean="0"/>
              <a:t>краватки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величезних</a:t>
            </a:r>
            <a:r>
              <a:rPr lang="ru-RU" dirty="0" smtClean="0"/>
              <a:t> </a:t>
            </a:r>
            <a:r>
              <a:rPr lang="ru-RU" dirty="0" err="1" smtClean="0"/>
              <a:t>бантів</a:t>
            </a:r>
            <a:r>
              <a:rPr lang="ru-RU" dirty="0" smtClean="0"/>
              <a:t>. Для дам </a:t>
            </a:r>
            <a:r>
              <a:rPr lang="ru-RU" dirty="0" err="1" smtClean="0"/>
              <a:t>обов'язковим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носіння</a:t>
            </a:r>
            <a:r>
              <a:rPr lang="ru-RU" dirty="0" smtClean="0"/>
              <a:t> туго </a:t>
            </a:r>
            <a:r>
              <a:rPr lang="ru-RU" dirty="0" err="1" smtClean="0"/>
              <a:t>зашнурованих</a:t>
            </a:r>
            <a:r>
              <a:rPr lang="ru-RU" dirty="0" smtClean="0"/>
              <a:t> </a:t>
            </a:r>
            <a:r>
              <a:rPr lang="ru-RU" dirty="0" err="1" smtClean="0"/>
              <a:t>корсетів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створювали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тонку</a:t>
            </a:r>
            <a:r>
              <a:rPr lang="ru-RU" dirty="0" smtClean="0"/>
              <a:t> </a:t>
            </a:r>
            <a:r>
              <a:rPr lang="ru-RU" dirty="0" err="1" smtClean="0"/>
              <a:t>талію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криноліни</a:t>
            </a:r>
            <a:r>
              <a:rPr lang="ru-RU" dirty="0" smtClean="0"/>
              <a:t> </a:t>
            </a:r>
            <a:r>
              <a:rPr lang="ru-RU" dirty="0" err="1" smtClean="0"/>
              <a:t>неосяжної</a:t>
            </a:r>
            <a:r>
              <a:rPr lang="ru-RU" dirty="0" smtClean="0"/>
              <a:t> </a:t>
            </a:r>
            <a:r>
              <a:rPr lang="ru-RU" dirty="0" err="1" smtClean="0"/>
              <a:t>ширини.Доповнює</a:t>
            </a:r>
            <a:r>
              <a:rPr lang="ru-RU" dirty="0" smtClean="0"/>
              <a:t> костюм,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«</a:t>
            </a:r>
            <a:r>
              <a:rPr lang="ru-RU" dirty="0" err="1" smtClean="0"/>
              <a:t>вінчає</a:t>
            </a:r>
            <a:r>
              <a:rPr lang="ru-RU" dirty="0" smtClean="0"/>
              <a:t>»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помітне</a:t>
            </a:r>
            <a:r>
              <a:rPr lang="ru-RU" dirty="0" smtClean="0"/>
              <a:t> </a:t>
            </a:r>
            <a:r>
              <a:rPr lang="ru-RU" dirty="0" err="1" smtClean="0"/>
              <a:t>нововведення</a:t>
            </a:r>
            <a:r>
              <a:rPr lang="ru-RU" dirty="0" smtClean="0"/>
              <a:t> </a:t>
            </a:r>
            <a:r>
              <a:rPr lang="en-US" dirty="0" smtClean="0"/>
              <a:t>XVII </a:t>
            </a:r>
            <a:r>
              <a:rPr lang="ru-RU" dirty="0" err="1" smtClean="0"/>
              <a:t>століття</a:t>
            </a:r>
            <a:r>
              <a:rPr lang="ru-RU" dirty="0" smtClean="0"/>
              <a:t> - </a:t>
            </a:r>
            <a:r>
              <a:rPr lang="ru-RU" dirty="0" err="1" smtClean="0"/>
              <a:t>перука</a:t>
            </a:r>
            <a:r>
              <a:rPr lang="ru-RU" dirty="0" smtClean="0"/>
              <a:t>. </a:t>
            </a:r>
            <a:r>
              <a:rPr lang="ru-RU" dirty="0" err="1" smtClean="0"/>
              <a:t>Перука</a:t>
            </a:r>
            <a:r>
              <a:rPr lang="ru-RU" dirty="0" smtClean="0"/>
              <a:t> </a:t>
            </a:r>
            <a:r>
              <a:rPr lang="ru-RU" dirty="0" err="1" smtClean="0"/>
              <a:t>візуально</a:t>
            </a:r>
            <a:r>
              <a:rPr lang="ru-RU" dirty="0" smtClean="0"/>
              <a:t>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виразно</a:t>
            </a:r>
            <a:r>
              <a:rPr lang="ru-RU" dirty="0" smtClean="0"/>
              <a:t> </a:t>
            </a:r>
            <a:r>
              <a:rPr lang="ru-RU" dirty="0" err="1" smtClean="0"/>
              <a:t>демонструє</a:t>
            </a:r>
            <a:r>
              <a:rPr lang="ru-RU" dirty="0" smtClean="0"/>
              <a:t> </a:t>
            </a:r>
            <a:r>
              <a:rPr lang="ru-RU" dirty="0" err="1" smtClean="0"/>
              <a:t>гідність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господаря. </a:t>
            </a:r>
            <a:r>
              <a:rPr lang="ru-RU" dirty="0" err="1" smtClean="0"/>
              <a:t>Він</a:t>
            </a:r>
            <a:r>
              <a:rPr lang="ru-RU" dirty="0" smtClean="0"/>
              <a:t> служить знаком </a:t>
            </a:r>
            <a:r>
              <a:rPr lang="ru-RU" dirty="0" err="1" smtClean="0"/>
              <a:t>світської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покликаний</a:t>
            </a:r>
            <a:r>
              <a:rPr lang="ru-RU" dirty="0" smtClean="0"/>
              <a:t> </a:t>
            </a:r>
            <a:r>
              <a:rPr lang="ru-RU" dirty="0" err="1" smtClean="0"/>
              <a:t>звеличувати</a:t>
            </a:r>
            <a:r>
              <a:rPr lang="ru-RU" dirty="0" smtClean="0"/>
              <a:t> государя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00"/>
            <a:ext cx="4286280" cy="114300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Інфанта</a:t>
            </a:r>
            <a:r>
              <a:rPr lang="ru-RU" sz="1800" dirty="0" smtClean="0"/>
              <a:t> </a:t>
            </a:r>
            <a:r>
              <a:rPr lang="ru-RU" sz="1800" dirty="0" err="1" smtClean="0"/>
              <a:t>Марія-Тереза</a:t>
            </a:r>
            <a:r>
              <a:rPr lang="ru-RU" sz="1800" dirty="0" smtClean="0"/>
              <a:t> у </a:t>
            </a:r>
            <a:r>
              <a:rPr lang="ru-RU" sz="1800" dirty="0" err="1" smtClean="0"/>
              <a:t>віці</a:t>
            </a:r>
            <a:r>
              <a:rPr lang="ru-RU" sz="1800" dirty="0" smtClean="0"/>
              <a:t> 14 </a:t>
            </a:r>
            <a:r>
              <a:rPr lang="ru-RU" sz="1800" dirty="0" err="1" smtClean="0"/>
              <a:t>років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>Веласкес, 1652 г.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481328"/>
            <a:ext cx="2757478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До 1680 поверх </a:t>
            </a:r>
            <a:r>
              <a:rPr lang="ru-RU" dirty="0" err="1" smtClean="0"/>
              <a:t>неширокої</a:t>
            </a:r>
            <a:r>
              <a:rPr lang="ru-RU" dirty="0" smtClean="0"/>
              <a:t> </a:t>
            </a:r>
            <a:r>
              <a:rPr lang="ru-RU" dirty="0" err="1" smtClean="0"/>
              <a:t>нижньої</a:t>
            </a:r>
            <a:r>
              <a:rPr lang="ru-RU" dirty="0" smtClean="0"/>
              <a:t> </a:t>
            </a:r>
            <a:r>
              <a:rPr lang="ru-RU" dirty="0" err="1" smtClean="0"/>
              <a:t>спідниці</a:t>
            </a:r>
            <a:r>
              <a:rPr lang="ru-RU" dirty="0" smtClean="0"/>
              <a:t> (</a:t>
            </a:r>
            <a:r>
              <a:rPr lang="ru-RU" dirty="0" err="1" smtClean="0"/>
              <a:t>робі</a:t>
            </a:r>
            <a:r>
              <a:rPr lang="ru-RU" dirty="0" smtClean="0"/>
              <a:t>), </a:t>
            </a:r>
            <a:r>
              <a:rPr lang="ru-RU" dirty="0" err="1" smtClean="0"/>
              <a:t>суцільно</a:t>
            </a:r>
            <a:r>
              <a:rPr lang="ru-RU" dirty="0" smtClean="0"/>
              <a:t> прикрашена </a:t>
            </a:r>
            <a:r>
              <a:rPr lang="ru-RU" dirty="0" err="1" smtClean="0"/>
              <a:t>вишивкою</a:t>
            </a:r>
            <a:r>
              <a:rPr lang="ru-RU" dirty="0" smtClean="0"/>
              <a:t>, </a:t>
            </a:r>
            <a:r>
              <a:rPr lang="ru-RU" dirty="0" err="1" smtClean="0"/>
              <a:t>надягалось</a:t>
            </a:r>
            <a:r>
              <a:rPr lang="ru-RU" dirty="0" smtClean="0"/>
              <a:t> </a:t>
            </a:r>
            <a:r>
              <a:rPr lang="ru-RU" dirty="0" err="1" smtClean="0"/>
              <a:t>верхнє</a:t>
            </a:r>
            <a:r>
              <a:rPr lang="ru-RU" dirty="0" smtClean="0"/>
              <a:t> </a:t>
            </a:r>
            <a:r>
              <a:rPr lang="ru-RU" dirty="0" err="1" smtClean="0"/>
              <a:t>плаття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(манто). Манто сильно </a:t>
            </a:r>
            <a:r>
              <a:rPr lang="ru-RU" dirty="0" err="1" smtClean="0"/>
              <a:t>збиралося</a:t>
            </a:r>
            <a:r>
              <a:rPr lang="ru-RU" dirty="0" smtClean="0"/>
              <a:t> в </a:t>
            </a:r>
            <a:r>
              <a:rPr lang="ru-RU" dirty="0" err="1" smtClean="0"/>
              <a:t>спині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закінчувалося</a:t>
            </a:r>
            <a:r>
              <a:rPr lang="ru-RU" dirty="0" smtClean="0"/>
              <a:t> шлейфом. </a:t>
            </a:r>
            <a:r>
              <a:rPr lang="ru-RU" dirty="0" err="1" smtClean="0"/>
              <a:t>Колірна</a:t>
            </a:r>
            <a:r>
              <a:rPr lang="ru-RU" dirty="0" smtClean="0"/>
              <a:t> гамма - </a:t>
            </a:r>
            <a:r>
              <a:rPr lang="ru-RU" dirty="0" err="1" smtClean="0"/>
              <a:t>насичених</a:t>
            </a:r>
            <a:r>
              <a:rPr lang="ru-RU" dirty="0" smtClean="0"/>
              <a:t>, </a:t>
            </a:r>
            <a:r>
              <a:rPr lang="ru-RU" dirty="0" err="1" smtClean="0"/>
              <a:t>густих</a:t>
            </a:r>
            <a:r>
              <a:rPr lang="ru-RU" dirty="0" smtClean="0"/>
              <a:t>, </a:t>
            </a:r>
            <a:r>
              <a:rPr lang="ru-RU" dirty="0" err="1" smtClean="0"/>
              <a:t>темних</a:t>
            </a:r>
            <a:r>
              <a:rPr lang="ru-RU" dirty="0" smtClean="0"/>
              <a:t> </a:t>
            </a:r>
            <a:r>
              <a:rPr lang="ru-RU" dirty="0" err="1" smtClean="0"/>
              <a:t>тонів</a:t>
            </a:r>
            <a:r>
              <a:rPr lang="ru-RU" dirty="0" smtClean="0"/>
              <a:t>: </a:t>
            </a:r>
            <a:r>
              <a:rPr lang="ru-RU" dirty="0" err="1" smtClean="0"/>
              <a:t>темно-синього</a:t>
            </a:r>
            <a:r>
              <a:rPr lang="ru-RU" dirty="0" smtClean="0"/>
              <a:t>, бордового, </a:t>
            </a:r>
            <a:r>
              <a:rPr lang="ru-RU" dirty="0" err="1" smtClean="0"/>
              <a:t>густо-червоного</a:t>
            </a:r>
            <a:r>
              <a:rPr lang="ru-RU" dirty="0" smtClean="0"/>
              <a:t>, </a:t>
            </a:r>
            <a:r>
              <a:rPr lang="ru-RU" dirty="0" err="1" smtClean="0"/>
              <a:t>королівського</a:t>
            </a:r>
            <a:r>
              <a:rPr lang="ru-RU" dirty="0" smtClean="0"/>
              <a:t> пурпурного.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моді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використовувалося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доповнень</a:t>
            </a:r>
            <a:r>
              <a:rPr lang="ru-RU" dirty="0" smtClean="0"/>
              <a:t>: </a:t>
            </a:r>
            <a:r>
              <a:rPr lang="ru-RU" dirty="0" err="1" smtClean="0"/>
              <a:t>віяла</a:t>
            </a:r>
            <a:r>
              <a:rPr lang="ru-RU" dirty="0" smtClean="0"/>
              <a:t>, муфти, </a:t>
            </a:r>
            <a:r>
              <a:rPr lang="ru-RU" dirty="0" err="1" smtClean="0"/>
              <a:t>пояси</a:t>
            </a:r>
            <a:r>
              <a:rPr lang="ru-RU" dirty="0" smtClean="0"/>
              <a:t>, пряжки, </a:t>
            </a:r>
            <a:r>
              <a:rPr lang="ru-RU" dirty="0" err="1" smtClean="0"/>
              <a:t>підв'язки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корсети</a:t>
            </a:r>
            <a:r>
              <a:rPr lang="ru-RU" dirty="0" smtClean="0"/>
              <a:t>, </a:t>
            </a:r>
            <a:r>
              <a:rPr lang="ru-RU" dirty="0" err="1" smtClean="0"/>
              <a:t>гудзики</a:t>
            </a:r>
            <a:r>
              <a:rPr lang="ru-RU" dirty="0" smtClean="0"/>
              <a:t>, рукавички, </a:t>
            </a:r>
            <a:r>
              <a:rPr lang="ru-RU" dirty="0" err="1" smtClean="0"/>
              <a:t>перев'язі</a:t>
            </a:r>
            <a:r>
              <a:rPr lang="ru-RU" dirty="0" smtClean="0"/>
              <a:t> для тростин.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Принцесса Генриетта Мэри Стюарт. </a:t>
            </a:r>
            <a:br>
              <a:rPr lang="ru-RU" sz="1800" dirty="0" smtClean="0"/>
            </a:br>
            <a:r>
              <a:rPr lang="ru-RU" sz="1800" dirty="0" smtClean="0"/>
              <a:t>Ван </a:t>
            </a:r>
            <a:r>
              <a:rPr lang="ru-RU" sz="1800" dirty="0" err="1" smtClean="0"/>
              <a:t>Хальс</a:t>
            </a:r>
            <a:r>
              <a:rPr lang="ru-RU" sz="1800" dirty="0" smtClean="0"/>
              <a:t>, 1652 г</a:t>
            </a: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91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81328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Фонтанж</a:t>
            </a:r>
            <a:r>
              <a:rPr lang="ru-RU" dirty="0" smtClean="0"/>
              <a:t> </a:t>
            </a:r>
            <a:r>
              <a:rPr lang="ru-RU" dirty="0" err="1" smtClean="0"/>
              <a:t>вдавав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себе </a:t>
            </a:r>
            <a:r>
              <a:rPr lang="ru-RU" dirty="0" err="1" smtClean="0"/>
              <a:t>високу</a:t>
            </a:r>
            <a:r>
              <a:rPr lang="ru-RU" dirty="0" smtClean="0"/>
              <a:t> основу на </a:t>
            </a:r>
            <a:r>
              <a:rPr lang="ru-RU" dirty="0" err="1" smtClean="0"/>
              <a:t>дротовому</a:t>
            </a:r>
            <a:r>
              <a:rPr lang="ru-RU" dirty="0" smtClean="0"/>
              <a:t> </a:t>
            </a:r>
            <a:r>
              <a:rPr lang="ru-RU" dirty="0" err="1" smtClean="0"/>
              <a:t>каркасі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яку </a:t>
            </a:r>
            <a:r>
              <a:rPr lang="ru-RU" dirty="0" err="1" smtClean="0"/>
              <a:t>кріпився</a:t>
            </a:r>
            <a:r>
              <a:rPr lang="ru-RU" dirty="0" smtClean="0"/>
              <a:t> </a:t>
            </a:r>
            <a:r>
              <a:rPr lang="ru-RU" dirty="0" err="1" smtClean="0"/>
              <a:t>жорсткий</a:t>
            </a:r>
            <a:r>
              <a:rPr lang="ru-RU" dirty="0" smtClean="0"/>
              <a:t> </a:t>
            </a:r>
            <a:r>
              <a:rPr lang="ru-RU" dirty="0" err="1" smtClean="0"/>
              <a:t>очіпок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рядами </a:t>
            </a:r>
            <a:r>
              <a:rPr lang="ru-RU" dirty="0" err="1" smtClean="0"/>
              <a:t>полотняних</a:t>
            </a:r>
            <a:r>
              <a:rPr lang="ru-RU" dirty="0" smtClean="0"/>
              <a:t> оборок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мережив</a:t>
            </a:r>
            <a:r>
              <a:rPr lang="ru-RU" dirty="0" smtClean="0"/>
              <a:t>, </a:t>
            </a:r>
            <a:r>
              <a:rPr lang="ru-RU" dirty="0" err="1" smtClean="0"/>
              <a:t>зібраних</a:t>
            </a:r>
            <a:r>
              <a:rPr lang="ru-RU" dirty="0" smtClean="0"/>
              <a:t> у складки.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фонтанж</a:t>
            </a:r>
            <a:r>
              <a:rPr lang="ru-RU" dirty="0" smtClean="0"/>
              <a:t>.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фонтанж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жахливими</a:t>
            </a:r>
            <a:r>
              <a:rPr lang="ru-RU" dirty="0" smtClean="0"/>
              <a:t>: </a:t>
            </a:r>
            <a:r>
              <a:rPr lang="ru-RU" dirty="0" err="1" smtClean="0"/>
              <a:t>кажуть</a:t>
            </a:r>
            <a:r>
              <a:rPr lang="ru-RU" dirty="0" smtClean="0"/>
              <a:t>, у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модниці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Відні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досягав 1,3 метра,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зачіски</a:t>
            </a:r>
            <a:r>
              <a:rPr lang="ru-RU" dirty="0" smtClean="0"/>
              <a:t> становила </a:t>
            </a:r>
            <a:r>
              <a:rPr lang="ru-RU" dirty="0" err="1" smtClean="0"/>
              <a:t>близько</a:t>
            </a:r>
            <a:r>
              <a:rPr lang="ru-RU" dirty="0" smtClean="0"/>
              <a:t> 50-60 см.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7149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</TotalTime>
  <Words>855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МОДА ЕПОХИ БАРОКО</vt:lpstr>
      <vt:lpstr>Слайд 2</vt:lpstr>
      <vt:lpstr>Слайд 3</vt:lpstr>
      <vt:lpstr>Інфанта Маргарита Тереза у блакитній сукні.  Веласкес, 1659 г.</vt:lpstr>
      <vt:lpstr>Елеонора Пфальц-Нойбургська, пізніше - імператриця Австріїї.  Картина невід. автора, 1680</vt:lpstr>
      <vt:lpstr>Портрет Марии-Луизы де Тассис. Ван Дейк, 1630 г.</vt:lpstr>
      <vt:lpstr>Інфанта Марія-Тереза у віці 14 років.  Веласкес, 1652 г.</vt:lpstr>
      <vt:lpstr>Принцесса Генриетта Мэри Стюарт.  Ван Хальс, 1652 г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МОДА ЕПОХИ БАРОКО</dc:title>
  <dc:creator>Пользователь</dc:creator>
  <cp:lastModifiedBy>Пользователь</cp:lastModifiedBy>
  <cp:revision>5</cp:revision>
  <dcterms:created xsi:type="dcterms:W3CDTF">2013-05-22T21:32:10Z</dcterms:created>
  <dcterms:modified xsi:type="dcterms:W3CDTF">2013-05-22T22:14:41Z</dcterms:modified>
</cp:coreProperties>
</file>