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6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7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7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4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2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6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7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5FB8-5F70-499C-A523-E851F942AB5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3FB0-9ED8-4430-96FF-8E24DECD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1328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err="1"/>
              <a:t>Розвиток</a:t>
            </a:r>
            <a:r>
              <a:rPr lang="ru-RU" sz="4000" dirty="0"/>
              <a:t> </a:t>
            </a:r>
            <a:r>
              <a:rPr lang="ru-RU" sz="4000" dirty="0" err="1"/>
              <a:t>кінематографу</a:t>
            </a:r>
            <a:r>
              <a:rPr lang="ru-RU" sz="4000" dirty="0"/>
              <a:t>. </a:t>
            </a:r>
          </a:p>
          <a:p>
            <a:pPr algn="ctr"/>
            <a:r>
              <a:rPr lang="ru-RU" sz="4000" dirty="0" err="1"/>
              <a:t>Мій</a:t>
            </a:r>
            <a:r>
              <a:rPr lang="ru-RU" sz="4000" dirty="0"/>
              <a:t> </a:t>
            </a:r>
            <a:r>
              <a:rPr lang="ru-RU" sz="4000" dirty="0" err="1"/>
              <a:t>улюблений</a:t>
            </a:r>
            <a:r>
              <a:rPr lang="ru-RU" sz="4000" dirty="0"/>
              <a:t> </a:t>
            </a:r>
            <a:r>
              <a:rPr lang="ru-RU" sz="4000" dirty="0" err="1"/>
              <a:t>кіно</a:t>
            </a:r>
            <a:r>
              <a:rPr lang="ru-RU" sz="4000" dirty="0"/>
              <a:t> </a:t>
            </a:r>
            <a:r>
              <a:rPr lang="ru-RU" sz="4000" dirty="0" err="1"/>
              <a:t>фільм</a:t>
            </a:r>
            <a:r>
              <a:rPr lang="ru-RU" sz="4000" dirty="0"/>
              <a:t> та </a:t>
            </a:r>
            <a:r>
              <a:rPr lang="ru-RU" sz="4000" dirty="0" err="1"/>
              <a:t>кіноактор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6666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istrator\Рабочий стол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1168"/>
            <a:ext cx="1776024" cy="19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6919"/>
            <a:ext cx="6120680" cy="4497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en-US" dirty="0" smtClean="0"/>
              <a:t>XX- </a:t>
            </a:r>
            <a:r>
              <a:rPr lang="ru-RU" dirty="0" smtClean="0"/>
              <a:t>ХХІ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режисери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спекулюють</a:t>
            </a:r>
            <a:r>
              <a:rPr lang="ru-RU" dirty="0" smtClean="0"/>
              <a:t> на </a:t>
            </a:r>
            <a:r>
              <a:rPr lang="ru-RU" dirty="0" err="1" smtClean="0"/>
              <a:t>складності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і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глядачам</a:t>
            </a:r>
            <a:r>
              <a:rPr lang="ru-RU" dirty="0" smtClean="0"/>
              <a:t> </a:t>
            </a:r>
            <a:r>
              <a:rPr lang="ru-RU" dirty="0" err="1" smtClean="0"/>
              <a:t>розгадувати</a:t>
            </a:r>
            <a:r>
              <a:rPr lang="ru-RU" dirty="0" smtClean="0"/>
              <a:t> </a:t>
            </a:r>
            <a:r>
              <a:rPr lang="ru-RU" dirty="0" err="1" smtClean="0"/>
              <a:t>заплутані</a:t>
            </a:r>
            <a:r>
              <a:rPr lang="ru-RU" dirty="0" smtClean="0"/>
              <a:t> </a:t>
            </a:r>
            <a:r>
              <a:rPr lang="ru-RU" dirty="0" err="1" smtClean="0"/>
              <a:t>ребуси</a:t>
            </a:r>
            <a:r>
              <a:rPr lang="ru-RU" dirty="0" smtClean="0"/>
              <a:t>. </a:t>
            </a:r>
            <a:r>
              <a:rPr lang="ru-RU" dirty="0" err="1" smtClean="0"/>
              <a:t>Приклавши</a:t>
            </a:r>
            <a:r>
              <a:rPr lang="ru-RU" dirty="0" smtClean="0"/>
              <a:t> </a:t>
            </a:r>
            <a:r>
              <a:rPr lang="ru-RU" dirty="0" err="1" smtClean="0"/>
              <a:t>сумлінні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, ми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зауважуємо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мудра форма </a:t>
            </a:r>
            <a:r>
              <a:rPr lang="ru-RU" dirty="0" err="1" smtClean="0"/>
              <a:t>ховає</a:t>
            </a:r>
            <a:r>
              <a:rPr lang="ru-RU" dirty="0" smtClean="0"/>
              <a:t> </a:t>
            </a:r>
            <a:r>
              <a:rPr lang="ru-RU" dirty="0" err="1" smtClean="0"/>
              <a:t>порожнечу</a:t>
            </a:r>
            <a:r>
              <a:rPr lang="ru-RU" dirty="0" smtClean="0"/>
              <a:t>. Не </a:t>
            </a:r>
            <a:r>
              <a:rPr lang="ru-RU" dirty="0" err="1" smtClean="0"/>
              <a:t>тільки</a:t>
            </a:r>
            <a:r>
              <a:rPr lang="ru-RU" dirty="0" smtClean="0"/>
              <a:t> простота, але і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гірше</a:t>
            </a:r>
            <a:r>
              <a:rPr lang="ru-RU" dirty="0" smtClean="0"/>
              <a:t> </a:t>
            </a:r>
            <a:r>
              <a:rPr lang="ru-RU" dirty="0" err="1" smtClean="0"/>
              <a:t>злодійства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0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28800"/>
            <a:ext cx="5400600" cy="4248471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«Лео́н»</a:t>
            </a:r>
            <a:r>
              <a:rPr lang="en-US" dirty="0" smtClean="0"/>
              <a:t>— </a:t>
            </a:r>
            <a:r>
              <a:rPr lang="vi-VN" dirty="0" smtClean="0"/>
              <a:t>культовий фільм французького режисера Люка Бессона 1994 року. Знятий за власним сценарієм Бессона. Головні ролі в фільмі виконують Жан Рено, Ґері Олдмен, Наталі Портман та Денні Айєлло. Фільм посідає 34-е місце в списку найкращих 250 фільмів усіх часів і народів за версією рейтингу </a:t>
            </a:r>
            <a:r>
              <a:rPr lang="en-US" dirty="0" err="1" smtClean="0"/>
              <a:t>IMDb</a:t>
            </a:r>
            <a:endParaRPr lang="ru-RU" dirty="0"/>
          </a:p>
        </p:txBody>
      </p:sp>
      <p:pic>
        <p:nvPicPr>
          <p:cNvPr id="5122" name="Picture 2" descr="C:\Documents and Settings\Administrator\Рабочий стол\ki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24122"/>
            <a:ext cx="4176464" cy="30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" y="14401"/>
            <a:ext cx="3106253" cy="226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71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92" y="648240"/>
            <a:ext cx="6048672" cy="25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92" y="3212976"/>
            <a:ext cx="6030676" cy="256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1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Улюблений актор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556792"/>
            <a:ext cx="5400600" cy="2232248"/>
          </a:xfrm>
        </p:spPr>
        <p:txBody>
          <a:bodyPr>
            <a:noAutofit/>
          </a:bodyPr>
          <a:lstStyle/>
          <a:p>
            <a:r>
              <a:rPr lang="ru-RU" sz="1800" dirty="0" smtClean="0"/>
              <a:t>Леонард </a:t>
            </a:r>
            <a:r>
              <a:rPr lang="ru-RU" sz="1800" dirty="0" err="1" smtClean="0"/>
              <a:t>Ґері</a:t>
            </a:r>
            <a:r>
              <a:rPr lang="ru-RU" sz="1800" dirty="0" smtClean="0"/>
              <a:t> </a:t>
            </a:r>
            <a:r>
              <a:rPr lang="ru-RU" sz="1800" dirty="0" err="1" smtClean="0"/>
              <a:t>Олдмен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народився</a:t>
            </a:r>
            <a:r>
              <a:rPr lang="ru-RU" sz="1800" dirty="0" smtClean="0"/>
              <a:t> 21 </a:t>
            </a:r>
            <a:r>
              <a:rPr lang="ru-RU" sz="1800" dirty="0" err="1" smtClean="0"/>
              <a:t>березня</a:t>
            </a:r>
            <a:r>
              <a:rPr lang="ru-RU" sz="1800" dirty="0" smtClean="0"/>
              <a:t> 1958 року в </a:t>
            </a:r>
            <a:r>
              <a:rPr lang="ru-RU" sz="1800" dirty="0" err="1" smtClean="0"/>
              <a:t>Лондоні</a:t>
            </a:r>
            <a:r>
              <a:rPr lang="ru-RU" sz="1800" dirty="0" smtClean="0"/>
              <a:t> (</a:t>
            </a:r>
            <a:r>
              <a:rPr lang="ru-RU" sz="1800" dirty="0" err="1" smtClean="0"/>
              <a:t>Великобританія</a:t>
            </a:r>
            <a:r>
              <a:rPr lang="ru-RU" sz="1800" dirty="0" smtClean="0"/>
              <a:t>). </a:t>
            </a:r>
            <a:r>
              <a:rPr lang="ru-RU" sz="1800" dirty="0" err="1" smtClean="0"/>
              <a:t>Мати</a:t>
            </a:r>
            <a:r>
              <a:rPr lang="ru-RU" sz="1800" dirty="0" smtClean="0"/>
              <a:t> — </a:t>
            </a:r>
            <a:r>
              <a:rPr lang="ru-RU" sz="1800" dirty="0" err="1" smtClean="0"/>
              <a:t>Кетлін</a:t>
            </a:r>
            <a:r>
              <a:rPr lang="ru-RU" sz="1800" dirty="0" smtClean="0"/>
              <a:t> </a:t>
            </a:r>
            <a:r>
              <a:rPr lang="ru-RU" sz="1800" dirty="0" err="1" smtClean="0"/>
              <a:t>Черітон</a:t>
            </a:r>
            <a:r>
              <a:rPr lang="ru-RU" sz="1800" dirty="0" smtClean="0"/>
              <a:t> — </a:t>
            </a:r>
            <a:r>
              <a:rPr lang="ru-RU" sz="1800" dirty="0" err="1" smtClean="0"/>
              <a:t>домогосподарка</a:t>
            </a:r>
            <a:r>
              <a:rPr lang="ru-RU" sz="1800" dirty="0" smtClean="0"/>
              <a:t> </a:t>
            </a:r>
            <a:r>
              <a:rPr lang="ru-RU" sz="1800" dirty="0" err="1" smtClean="0"/>
              <a:t>ірландського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Батько</a:t>
            </a:r>
            <a:r>
              <a:rPr lang="ru-RU" sz="1800" dirty="0" smtClean="0"/>
              <a:t> — Леонард </a:t>
            </a:r>
            <a:r>
              <a:rPr lang="ru-RU" sz="1800" dirty="0" err="1" smtClean="0"/>
              <a:t>Бертрам</a:t>
            </a:r>
            <a:r>
              <a:rPr lang="ru-RU" sz="1800" dirty="0" smtClean="0"/>
              <a:t> </a:t>
            </a:r>
            <a:r>
              <a:rPr lang="ru-RU" sz="1800" dirty="0" err="1" smtClean="0"/>
              <a:t>Олдмен</a:t>
            </a:r>
            <a:r>
              <a:rPr lang="ru-RU" sz="1800" dirty="0" smtClean="0"/>
              <a:t> — моряк у </a:t>
            </a:r>
            <a:r>
              <a:rPr lang="ru-RU" sz="1800" dirty="0" err="1" smtClean="0"/>
              <a:t>минулому</a:t>
            </a:r>
            <a:r>
              <a:rPr lang="ru-RU" sz="1800" dirty="0" smtClean="0"/>
              <a:t>, </a:t>
            </a:r>
            <a:r>
              <a:rPr lang="ru-RU" sz="1800" dirty="0" err="1" smtClean="0"/>
              <a:t>працював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зварником</a:t>
            </a:r>
            <a:r>
              <a:rPr lang="ru-RU" sz="1800" dirty="0" smtClean="0"/>
              <a:t>. </a:t>
            </a:r>
            <a:r>
              <a:rPr lang="ru-RU" sz="1800" dirty="0" err="1" smtClean="0"/>
              <a:t>Хлопець</a:t>
            </a:r>
            <a:r>
              <a:rPr lang="ru-RU" sz="1800" dirty="0" smtClean="0"/>
              <a:t> жив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матір'ю</a:t>
            </a:r>
            <a:r>
              <a:rPr lang="ru-RU" sz="1800" dirty="0" smtClean="0"/>
              <a:t> та </a:t>
            </a:r>
            <a:r>
              <a:rPr lang="ru-RU" sz="1800" dirty="0" err="1" smtClean="0"/>
              <a:t>двома</a:t>
            </a:r>
            <a:r>
              <a:rPr lang="ru-RU" sz="1800" dirty="0" smtClean="0"/>
              <a:t> сестрами,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батько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залишив</a:t>
            </a:r>
            <a:r>
              <a:rPr lang="ru-RU" sz="1800" dirty="0" smtClean="0"/>
              <a:t> родину, коли </a:t>
            </a:r>
            <a:r>
              <a:rPr lang="ru-RU" sz="1800" dirty="0" err="1" smtClean="0"/>
              <a:t>Ґері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7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0" y="3789040"/>
            <a:ext cx="66294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8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60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1950" y="5229200"/>
            <a:ext cx="4572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У 1992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затвердили на роль графа </a:t>
            </a:r>
            <a:r>
              <a:rPr lang="ru-RU" dirty="0" err="1"/>
              <a:t>Дракули</a:t>
            </a:r>
            <a:r>
              <a:rPr lang="ru-RU" dirty="0"/>
              <a:t> в романтично-</a:t>
            </a:r>
            <a:r>
              <a:rPr lang="ru-RU" dirty="0" err="1"/>
              <a:t>жахливому</a:t>
            </a:r>
            <a:r>
              <a:rPr lang="ru-RU" dirty="0"/>
              <a:t> </a:t>
            </a:r>
            <a:r>
              <a:rPr lang="ru-RU" dirty="0" err="1"/>
              <a:t>блокбастері</a:t>
            </a:r>
            <a:r>
              <a:rPr lang="ru-RU" dirty="0"/>
              <a:t> </a:t>
            </a:r>
            <a:r>
              <a:rPr lang="ru-RU" dirty="0" err="1"/>
              <a:t>Френсіса</a:t>
            </a:r>
            <a:r>
              <a:rPr lang="ru-RU" dirty="0"/>
              <a:t> Форда </a:t>
            </a:r>
            <a:r>
              <a:rPr lang="ru-RU" dirty="0" err="1"/>
              <a:t>Копполи</a:t>
            </a:r>
            <a:r>
              <a:rPr lang="ru-RU" dirty="0"/>
              <a:t> (за </a:t>
            </a:r>
            <a:r>
              <a:rPr lang="ru-RU" dirty="0" err="1"/>
              <a:t>цю</a:t>
            </a:r>
            <a:r>
              <a:rPr lang="ru-RU" dirty="0"/>
              <a:t> роль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Сатурн — </a:t>
            </a:r>
            <a:r>
              <a:rPr lang="ru-RU" dirty="0" err="1"/>
              <a:t>номінація</a:t>
            </a:r>
            <a:r>
              <a:rPr lang="ru-RU" dirty="0"/>
              <a:t> «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актор</a:t>
            </a:r>
            <a:r>
              <a:rPr lang="ru-RU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14572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09634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141302"/>
            <a:ext cx="4176465" cy="482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11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57808"/>
            <a:ext cx="7488832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фільмі</a:t>
            </a:r>
            <a:r>
              <a:rPr lang="ru-RU" sz="2000" dirty="0" smtClean="0"/>
              <a:t> «</a:t>
            </a:r>
            <a:r>
              <a:rPr lang="ru-RU" sz="2000" dirty="0" err="1" smtClean="0"/>
              <a:t>Гаррі</a:t>
            </a:r>
            <a:r>
              <a:rPr lang="ru-RU" sz="2000" dirty="0" smtClean="0"/>
              <a:t> Поттер і </a:t>
            </a:r>
            <a:r>
              <a:rPr lang="ru-RU" sz="2000" dirty="0" err="1" smtClean="0"/>
              <a:t>в'язень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Азкабану</a:t>
            </a:r>
            <a:r>
              <a:rPr lang="ru-RU" sz="2000" dirty="0" smtClean="0"/>
              <a:t>» </a:t>
            </a:r>
            <a:r>
              <a:rPr lang="ru-RU" sz="2000" dirty="0" err="1" smtClean="0"/>
              <a:t>Ґері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Олдмена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ухвалили</a:t>
            </a:r>
            <a:r>
              <a:rPr lang="ru-RU" sz="2000" dirty="0" smtClean="0"/>
              <a:t> на роль </a:t>
            </a:r>
            <a:r>
              <a:rPr lang="ru-RU" sz="2000" dirty="0" err="1" smtClean="0"/>
              <a:t>хрещеного</a:t>
            </a:r>
            <a:r>
              <a:rPr lang="ru-RU" sz="2000" dirty="0" smtClean="0"/>
              <a:t> батька головного героя — </a:t>
            </a:r>
            <a:r>
              <a:rPr lang="ru-RU" sz="2000" dirty="0" err="1" smtClean="0"/>
              <a:t>Сіріуса</a:t>
            </a:r>
            <a:r>
              <a:rPr lang="ru-RU" sz="2000" dirty="0" smtClean="0"/>
              <a:t> </a:t>
            </a:r>
            <a:r>
              <a:rPr lang="ru-RU" sz="2000" dirty="0" err="1" smtClean="0"/>
              <a:t>Блека</a:t>
            </a:r>
            <a:r>
              <a:rPr lang="ru-RU" sz="2000" dirty="0" smtClean="0"/>
              <a:t>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зйомок</a:t>
            </a:r>
            <a:r>
              <a:rPr lang="ru-RU" sz="2000" dirty="0" smtClean="0"/>
              <a:t> </a:t>
            </a:r>
            <a:r>
              <a:rPr lang="ru-RU" sz="2000" dirty="0" err="1" smtClean="0"/>
              <a:t>Олдман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виконавець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Гаррі</a:t>
            </a:r>
            <a:r>
              <a:rPr lang="ru-RU" sz="2000" dirty="0" smtClean="0"/>
              <a:t> Поттера </a:t>
            </a:r>
            <a:r>
              <a:rPr lang="ru-RU" sz="2000" dirty="0" err="1" smtClean="0"/>
              <a:t>Деніел</a:t>
            </a:r>
            <a:r>
              <a:rPr lang="ru-RU" sz="2000" dirty="0" smtClean="0"/>
              <a:t> </a:t>
            </a:r>
            <a:r>
              <a:rPr lang="ru-RU" sz="2000" dirty="0" err="1" smtClean="0"/>
              <a:t>Редкліфф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мову</a:t>
            </a:r>
            <a:r>
              <a:rPr lang="ru-RU" sz="2000" dirty="0" smtClean="0"/>
              <a:t> та стали </a:t>
            </a:r>
            <a:r>
              <a:rPr lang="ru-RU" sz="2000" dirty="0" err="1" smtClean="0"/>
              <a:t>близькими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20" y="1556792"/>
            <a:ext cx="3003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94" y="1556792"/>
            <a:ext cx="4004535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66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5218"/>
            <a:ext cx="7366328" cy="36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443711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часу </a:t>
            </a:r>
            <a:r>
              <a:rPr lang="ru-RU" sz="2400" dirty="0" err="1" smtClean="0"/>
              <a:t>Олдман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найкращим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актором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втілює</a:t>
            </a:r>
            <a:r>
              <a:rPr lang="ru-RU" sz="2400" dirty="0" smtClean="0"/>
              <a:t> в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лиходіїв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8140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246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Улюблений актор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2014-04-30T18:20:46Z</dcterms:created>
  <dcterms:modified xsi:type="dcterms:W3CDTF">2014-05-05T10:45:01Z</dcterms:modified>
</cp:coreProperties>
</file>