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9DC2FF-49CC-4C4E-8B3A-371B342B567A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900AB-8333-4F7F-958F-47509F0EF1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2376264"/>
          </a:xfrm>
        </p:spPr>
        <p:txBody>
          <a:bodyPr>
            <a:normAutofit/>
          </a:bodyPr>
          <a:lstStyle/>
          <a:p>
            <a:r>
              <a:rPr lang="ru-RU" sz="6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Максим </a:t>
            </a:r>
            <a:r>
              <a:rPr lang="ru-RU" sz="6000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Тадейович</a:t>
            </a:r>
            <a:r>
              <a:rPr lang="ru-RU" sz="6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6000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Рильський</a:t>
            </a:r>
            <a:r>
              <a:rPr lang="ru-RU" sz="6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6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6400800" cy="1752600"/>
          </a:xfrm>
        </p:spPr>
        <p:txBody>
          <a:bodyPr/>
          <a:lstStyle/>
          <a:p>
            <a:r>
              <a:rPr lang="ru-RU" dirty="0" smtClean="0"/>
              <a:t>1895-1964</a:t>
            </a:r>
            <a:endParaRPr lang="ru-RU" dirty="0"/>
          </a:p>
        </p:txBody>
      </p:sp>
      <p:pic>
        <p:nvPicPr>
          <p:cNvPr id="35842" name="Picture 2" descr="http://www.ukrlib.com.ua/bio/img/ril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2952328" cy="38610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2.ob5.ru/images/640/39/4f0d7359d84f50907acb1a9086be54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395536" y="260648"/>
            <a:ext cx="8229600" cy="5184577"/>
          </a:xfrm>
        </p:spPr>
        <p:txBody>
          <a:bodyPr>
            <a:noAutofit/>
          </a:bodyPr>
          <a:lstStyle/>
          <a:p>
            <a:r>
              <a:rPr lang="ru-RU" sz="6000" cap="none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Укра</a:t>
            </a:r>
            <a:r>
              <a:rPr lang="uk-UA" sz="6000" cap="none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їнський</a:t>
            </a:r>
            <a:r>
              <a:rPr lang="uk-UA" sz="6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поет, науковий діяч, критик, перекладач, публіцист, академік АН України</a:t>
            </a:r>
            <a:r>
              <a:rPr lang="uk-UA" sz="5400" dirty="0" smtClean="0">
                <a:solidFill>
                  <a:srgbClr val="FFFF00"/>
                </a:solidFill>
              </a:rPr>
              <a:t>.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044608" y="4941168"/>
            <a:ext cx="3200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http://img1.liveinternet.ru/images/attach/c/3/76/559/76559535_large_School_yellow_background_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8544" y="1484784"/>
            <a:ext cx="75545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260648"/>
            <a:ext cx="9145016" cy="60487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Максим </a:t>
            </a:r>
            <a:r>
              <a:rPr lang="ru-RU" dirty="0" err="1" smtClean="0">
                <a:solidFill>
                  <a:schemeClr val="bg1"/>
                </a:solidFill>
              </a:rPr>
              <a:t>Рильський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народився</a:t>
            </a:r>
            <a:r>
              <a:rPr lang="ru-RU" dirty="0" smtClean="0">
                <a:solidFill>
                  <a:schemeClr val="bg1"/>
                </a:solidFill>
              </a:rPr>
              <a:t> 19 </a:t>
            </a:r>
            <a:r>
              <a:rPr lang="ru-RU" dirty="0" err="1" smtClean="0">
                <a:solidFill>
                  <a:schemeClr val="bg1"/>
                </a:solidFill>
              </a:rPr>
              <a:t>березня</a:t>
            </a:r>
            <a:r>
              <a:rPr lang="ru-RU" dirty="0" smtClean="0">
                <a:solidFill>
                  <a:schemeClr val="bg1"/>
                </a:solidFill>
              </a:rPr>
              <a:t> 1895 р. в </a:t>
            </a:r>
            <a:r>
              <a:rPr lang="ru-RU" dirty="0" err="1" smtClean="0">
                <a:solidFill>
                  <a:schemeClr val="bg1"/>
                </a:solidFill>
              </a:rPr>
              <a:t>сім'ї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dirty="0" smtClean="0">
                <a:solidFill>
                  <a:schemeClr val="bg1"/>
                </a:solidFill>
              </a:rPr>
              <a:t> культурного </a:t>
            </a:r>
            <a:r>
              <a:rPr lang="ru-RU" dirty="0" err="1" smtClean="0">
                <a:solidFill>
                  <a:schemeClr val="bg1"/>
                </a:solidFill>
              </a:rPr>
              <a:t>діяча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економіста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етнографа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Протягом</a:t>
            </a:r>
            <a:r>
              <a:rPr lang="ru-RU" dirty="0" smtClean="0">
                <a:solidFill>
                  <a:schemeClr val="bg1"/>
                </a:solidFill>
              </a:rPr>
              <a:t> 1908—1915 </a:t>
            </a:r>
            <a:r>
              <a:rPr lang="ru-RU" dirty="0" err="1" smtClean="0">
                <a:solidFill>
                  <a:schemeClr val="bg1"/>
                </a:solidFill>
              </a:rPr>
              <a:t>pp</a:t>
            </a:r>
            <a:r>
              <a:rPr lang="ru-RU" dirty="0" smtClean="0">
                <a:solidFill>
                  <a:schemeClr val="bg1"/>
                </a:solidFill>
              </a:rPr>
              <a:t>. Максим </a:t>
            </a:r>
            <a:r>
              <a:rPr lang="ru-RU" dirty="0" err="1" smtClean="0">
                <a:solidFill>
                  <a:schemeClr val="bg1"/>
                </a:solidFill>
              </a:rPr>
              <a:t>вчився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Києві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третього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класу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приватній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гімназії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здобув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там </a:t>
            </a:r>
            <a:r>
              <a:rPr lang="ru-RU" dirty="0" err="1" smtClean="0">
                <a:solidFill>
                  <a:schemeClr val="bg1"/>
                </a:solidFill>
              </a:rPr>
              <a:t>глибоку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гуманітарну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освіту</a:t>
            </a:r>
            <a:r>
              <a:rPr lang="ru-RU" dirty="0" smtClean="0">
                <a:solidFill>
                  <a:schemeClr val="bg1"/>
                </a:solidFill>
              </a:rPr>
              <a:t>.  У 1907 р.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почав </a:t>
            </a:r>
            <a:r>
              <a:rPr lang="ru-RU" dirty="0" err="1" smtClean="0">
                <a:solidFill>
                  <a:schemeClr val="bg1"/>
                </a:solidFill>
              </a:rPr>
              <a:t>друкувати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поезії</a:t>
            </a:r>
            <a:r>
              <a:rPr lang="ru-RU" dirty="0" smtClean="0">
                <a:solidFill>
                  <a:schemeClr val="bg1"/>
                </a:solidFill>
              </a:rPr>
              <a:t>, а в 1910р. видав першу </a:t>
            </a:r>
            <a:r>
              <a:rPr lang="ru-RU" dirty="0" err="1" smtClean="0">
                <a:solidFill>
                  <a:schemeClr val="bg1"/>
                </a:solidFill>
              </a:rPr>
              <a:t>поетичну</a:t>
            </a:r>
            <a:r>
              <a:rPr lang="ru-RU" dirty="0" smtClean="0">
                <a:solidFill>
                  <a:schemeClr val="bg1"/>
                </a:solidFill>
              </a:rPr>
              <a:t> книжку «На </a:t>
            </a:r>
            <a:r>
              <a:rPr lang="ru-RU" dirty="0" err="1" smtClean="0">
                <a:solidFill>
                  <a:schemeClr val="bg1"/>
                </a:solidFill>
              </a:rPr>
              <a:t>білих</a:t>
            </a:r>
            <a:r>
              <a:rPr lang="ru-RU" dirty="0" smtClean="0">
                <a:solidFill>
                  <a:schemeClr val="bg1"/>
                </a:solidFill>
              </a:rPr>
              <a:t> островах», </a:t>
            </a:r>
            <a:r>
              <a:rPr lang="ru-RU" dirty="0" err="1" smtClean="0">
                <a:solidFill>
                  <a:schemeClr val="bg1"/>
                </a:solidFill>
              </a:rPr>
              <a:t>друкував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поезії</a:t>
            </a:r>
            <a:r>
              <a:rPr lang="ru-RU" dirty="0" smtClean="0">
                <a:solidFill>
                  <a:schemeClr val="bg1"/>
                </a:solidFill>
              </a:rPr>
              <a:t> в журналах «</a:t>
            </a:r>
            <a:r>
              <a:rPr lang="ru-RU" dirty="0" err="1" smtClean="0">
                <a:solidFill>
                  <a:schemeClr val="bg1"/>
                </a:solidFill>
              </a:rPr>
              <a:t>Українська</a:t>
            </a:r>
            <a:r>
              <a:rPr lang="ru-RU" dirty="0" smtClean="0">
                <a:solidFill>
                  <a:schemeClr val="bg1"/>
                </a:solidFill>
              </a:rPr>
              <a:t> хата»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«Шлях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r>
              <a:rPr lang="ru-RU" dirty="0" smtClean="0">
                <a:solidFill>
                  <a:schemeClr val="bg1"/>
                </a:solidFill>
              </a:rPr>
              <a:t> З 1915р. М. </a:t>
            </a:r>
            <a:r>
              <a:rPr lang="ru-RU" dirty="0" err="1" smtClean="0">
                <a:solidFill>
                  <a:schemeClr val="bg1"/>
                </a:solidFill>
              </a:rPr>
              <a:t>Рильський</a:t>
            </a:r>
            <a:r>
              <a:rPr lang="ru-RU" dirty="0" smtClean="0">
                <a:solidFill>
                  <a:schemeClr val="bg1"/>
                </a:solidFill>
              </a:rPr>
              <a:t> — студент </a:t>
            </a:r>
            <a:r>
              <a:rPr lang="ru-RU" dirty="0" err="1" smtClean="0">
                <a:solidFill>
                  <a:schemeClr val="bg1"/>
                </a:solidFill>
              </a:rPr>
              <a:t>медичного</a:t>
            </a:r>
            <a:r>
              <a:rPr lang="ru-RU" dirty="0" smtClean="0">
                <a:solidFill>
                  <a:schemeClr val="bg1"/>
                </a:solidFill>
              </a:rPr>
              <a:t> факультету </a:t>
            </a:r>
            <a:r>
              <a:rPr lang="ru-RU" dirty="0" err="1" smtClean="0">
                <a:solidFill>
                  <a:schemeClr val="bg1"/>
                </a:solidFill>
              </a:rPr>
              <a:t>Київського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університету</a:t>
            </a:r>
            <a:r>
              <a:rPr lang="ru-RU" dirty="0" smtClean="0">
                <a:solidFill>
                  <a:schemeClr val="bg1"/>
                </a:solidFill>
              </a:rPr>
              <a:t>, через два роки </a:t>
            </a:r>
            <a:r>
              <a:rPr lang="ru-RU" dirty="0" err="1" smtClean="0">
                <a:solidFill>
                  <a:schemeClr val="bg1"/>
                </a:solidFill>
              </a:rPr>
              <a:t>продовжив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навчання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історико-філологічному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революція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громадянська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війна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змусили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перервати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освіту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переїхати</a:t>
            </a:r>
            <a:r>
              <a:rPr lang="ru-RU" dirty="0" smtClean="0">
                <a:solidFill>
                  <a:schemeClr val="bg1"/>
                </a:solidFill>
              </a:rPr>
              <a:t> в село, де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вчителював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початковій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школі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blog-poetries.ru/images/stories/16/image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3600400" cy="3926152"/>
          </a:xfrm>
          <a:prstGeom prst="rect">
            <a:avLst/>
          </a:prstGeom>
          <a:noFill/>
        </p:spPr>
      </p:pic>
      <p:pic>
        <p:nvPicPr>
          <p:cNvPr id="39940" name="Picture 4" descr="http://ikt.at.ua/_ph/37/2/6130351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96752"/>
            <a:ext cx="5292080" cy="496855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40064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3200" dirty="0" smtClean="0"/>
              <a:t>Як учений </a:t>
            </a:r>
            <a:r>
              <a:rPr lang="ru-RU" sz="3200" dirty="0" err="1" smtClean="0"/>
              <a:t>і</a:t>
            </a:r>
            <a:r>
              <a:rPr lang="ru-RU" sz="3200" dirty="0" smtClean="0"/>
              <a:t> критик М. </a:t>
            </a:r>
            <a:r>
              <a:rPr lang="ru-RU" sz="3200" dirty="0" err="1" smtClean="0"/>
              <a:t>Рильський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 smtClean="0"/>
              <a:t>зробив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осмислення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історії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сучасного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досвіду</a:t>
            </a:r>
            <a:r>
              <a:rPr lang="ru-RU" sz="3200" dirty="0" smtClean="0"/>
              <a:t>. Перу </a:t>
            </a:r>
            <a:r>
              <a:rPr lang="ru-RU" sz="3200" dirty="0" err="1" smtClean="0"/>
              <a:t>поета</a:t>
            </a:r>
            <a:r>
              <a:rPr lang="ru-RU" sz="3200" dirty="0" smtClean="0"/>
              <a:t> належать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праці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фольклористики, </a:t>
            </a:r>
            <a:r>
              <a:rPr lang="ru-RU" sz="3200" dirty="0" err="1" smtClean="0"/>
              <a:t>мистецтвознавства</a:t>
            </a:r>
            <a:r>
              <a:rPr lang="ru-RU" sz="3200" dirty="0" smtClean="0"/>
              <a:t>, </a:t>
            </a:r>
            <a:r>
              <a:rPr lang="ru-RU" sz="3200" dirty="0" err="1" smtClean="0"/>
              <a:t>мовознавства</a:t>
            </a:r>
            <a:r>
              <a:rPr lang="ru-RU" sz="3200" dirty="0" smtClean="0"/>
              <a:t> (</a:t>
            </a:r>
            <a:r>
              <a:rPr lang="ru-RU" sz="3200" dirty="0" err="1" smtClean="0"/>
              <a:t>лексикографії</a:t>
            </a:r>
            <a:r>
              <a:rPr lang="ru-RU" sz="3200" dirty="0" smtClean="0"/>
              <a:t> та </a:t>
            </a:r>
            <a:r>
              <a:rPr lang="ru-RU" sz="3200" dirty="0" err="1" smtClean="0"/>
              <a:t>стилістики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), </a:t>
            </a:r>
            <a:r>
              <a:rPr lang="ru-RU" sz="3200" dirty="0" err="1" smtClean="0"/>
              <a:t>теорії</a:t>
            </a:r>
            <a:r>
              <a:rPr lang="ru-RU" sz="3200" dirty="0" smtClean="0"/>
              <a:t> перекладу.</a:t>
            </a:r>
            <a:endParaRPr lang="ru-RU" sz="3200" dirty="0"/>
          </a:p>
        </p:txBody>
      </p:sp>
      <p:pic>
        <p:nvPicPr>
          <p:cNvPr id="41986" name="Picture 2" descr="http://mydim.ua/pub/images/92983d1ff31f3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05064"/>
            <a:ext cx="3860304" cy="2700656"/>
          </a:xfrm>
          <a:prstGeom prst="rect">
            <a:avLst/>
          </a:prstGeom>
          <a:noFill/>
        </p:spPr>
      </p:pic>
      <p:pic>
        <p:nvPicPr>
          <p:cNvPr id="41988" name="Picture 4" descr="http://im5-tub-ua.yandex.net/i?id=458288562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3744416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alland.ru/fotos/1264343133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ТВОРИ:</a:t>
            </a:r>
            <a:endParaRPr lang="ru-RU" sz="660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09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 </a:t>
            </a:r>
            <a:r>
              <a:rPr lang="ru-RU" sz="3200" dirty="0" err="1" smtClean="0"/>
              <a:t>Збірка</a:t>
            </a:r>
            <a:r>
              <a:rPr lang="ru-RU" sz="3200" dirty="0" smtClean="0"/>
              <a:t> «На </a:t>
            </a:r>
            <a:r>
              <a:rPr lang="ru-RU" sz="3200" dirty="0" err="1" smtClean="0"/>
              <a:t>узліссі</a:t>
            </a:r>
            <a:r>
              <a:rPr lang="ru-RU" sz="3200" dirty="0" smtClean="0"/>
              <a:t>», «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осінніми</a:t>
            </a:r>
            <a:r>
              <a:rPr lang="ru-RU" sz="3200" dirty="0" smtClean="0"/>
              <a:t> зорями», «Синя </a:t>
            </a:r>
            <a:r>
              <a:rPr lang="ru-RU" sz="3200" dirty="0" err="1" smtClean="0"/>
              <a:t>далечінь</a:t>
            </a:r>
            <a:r>
              <a:rPr lang="ru-RU" sz="3200" dirty="0" smtClean="0"/>
              <a:t>», «</a:t>
            </a:r>
            <a:r>
              <a:rPr lang="ru-RU" sz="3200" dirty="0" err="1" smtClean="0"/>
              <a:t>Крізь</a:t>
            </a:r>
            <a:r>
              <a:rPr lang="ru-RU" sz="3200" dirty="0" smtClean="0"/>
              <a:t> бурю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сніг</a:t>
            </a:r>
            <a:r>
              <a:rPr lang="ru-RU" sz="3200" dirty="0" smtClean="0"/>
              <a:t>», «</a:t>
            </a:r>
            <a:r>
              <a:rPr lang="ru-RU" sz="3200" dirty="0" err="1" smtClean="0"/>
              <a:t>Тринадцята</a:t>
            </a:r>
            <a:r>
              <a:rPr lang="ru-RU" sz="3200" dirty="0" smtClean="0"/>
              <a:t> весна», «Де </a:t>
            </a:r>
            <a:r>
              <a:rPr lang="ru-RU" sz="3200" dirty="0" err="1" smtClean="0"/>
              <a:t>сходяться</a:t>
            </a:r>
            <a:r>
              <a:rPr lang="ru-RU" sz="3200" dirty="0" smtClean="0"/>
              <a:t> дороги», «</a:t>
            </a:r>
            <a:r>
              <a:rPr lang="ru-RU" sz="3200" dirty="0" err="1" smtClean="0"/>
              <a:t>Гомін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відгомін</a:t>
            </a:r>
            <a:r>
              <a:rPr lang="ru-RU" sz="3200" dirty="0" smtClean="0"/>
              <a:t>», «</a:t>
            </a:r>
            <a:r>
              <a:rPr lang="ru-RU" sz="3200" dirty="0" err="1" smtClean="0"/>
              <a:t>Троянди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виноград», «</a:t>
            </a:r>
            <a:r>
              <a:rPr lang="ru-RU" sz="3200" dirty="0" err="1" smtClean="0"/>
              <a:t>Далекі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небосхили</a:t>
            </a:r>
            <a:r>
              <a:rPr lang="ru-RU" sz="3200" dirty="0" smtClean="0"/>
              <a:t>», «</a:t>
            </a:r>
            <a:r>
              <a:rPr lang="ru-RU" sz="3200" dirty="0" err="1" smtClean="0"/>
              <a:t>Голосіївська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осінь</a:t>
            </a:r>
            <a:r>
              <a:rPr lang="ru-RU" sz="3200" dirty="0" smtClean="0"/>
              <a:t>», «В </a:t>
            </a:r>
            <a:r>
              <a:rPr lang="ru-RU" sz="3200" dirty="0" err="1" smtClean="0"/>
              <a:t>затінку</a:t>
            </a:r>
            <a:r>
              <a:rPr lang="ru-RU" sz="3200" dirty="0" smtClean="0"/>
              <a:t> </a:t>
            </a:r>
            <a:r>
              <a:rPr lang="ru-RU" sz="3200" dirty="0" err="1" smtClean="0"/>
              <a:t>жайворонка</a:t>
            </a:r>
            <a:r>
              <a:rPr lang="ru-RU" sz="3200" dirty="0" smtClean="0"/>
              <a:t>».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274638"/>
            <a:ext cx="65841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3816424" cy="568863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 Поет помер 24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липня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1964 р.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після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тяжкої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хвороби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(рак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).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Різноманітність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багатство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творчої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спадщини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майстра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—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незвичайні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4034" name="Picture 2" descr="http://gua.convdocs.org/tw_files2/urls_3/33/d-32290/32290_html_m639ada6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6632"/>
            <a:ext cx="3200400" cy="4133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4036" name="Picture 4" descr="http://freemarket.kiev.ua/images_message/248/142222/847646/14773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437112"/>
            <a:ext cx="4536504" cy="218430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65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Максим Тадейович Рильський </vt:lpstr>
      <vt:lpstr>Український поет, науковий діяч, критик, перекладач, публіцист, академік АН України.</vt:lpstr>
      <vt:lpstr>Слайд 3</vt:lpstr>
      <vt:lpstr>Слайд 4</vt:lpstr>
      <vt:lpstr>Слайд 5</vt:lpstr>
      <vt:lpstr>ОСНОВНІ ТВОРИ: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Максим Тадейович Рильський</dc:title>
  <dc:creator>Master</dc:creator>
  <cp:lastModifiedBy>Master</cp:lastModifiedBy>
  <cp:revision>4</cp:revision>
  <dcterms:created xsi:type="dcterms:W3CDTF">2013-09-26T18:18:08Z</dcterms:created>
  <dcterms:modified xsi:type="dcterms:W3CDTF">2013-09-26T18:55:07Z</dcterms:modified>
</cp:coreProperties>
</file>