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2" autoAdjust="0"/>
    <p:restoredTop sz="96377" autoAdjust="0"/>
  </p:normalViewPr>
  <p:slideViewPr>
    <p:cSldViewPr snapToGrid="0">
      <p:cViewPr>
        <p:scale>
          <a:sx n="80" d="100"/>
          <a:sy n="80" d="100"/>
        </p:scale>
        <p:origin x="-115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2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9320" y="1241473"/>
            <a:ext cx="8934680" cy="17543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Російська Федеративна Республіка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9685" y="5225145"/>
            <a:ext cx="3494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Презентацію підготував учень 10-Б класу</a:t>
            </a:r>
          </a:p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Зінченко Віталій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173" y="1"/>
            <a:ext cx="8588827" cy="1325563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Загальні  відомості про Росію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257" y="1222953"/>
            <a:ext cx="8882743" cy="4351338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Офіційна назва Росії, східного сусіда України,- Російська Федеративна Республіка. Вона є провідною країною СНД  за природно-ресурсними,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трудоресурсними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виробничим потенціалом. </a:t>
            </a: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площею  Росія є  найбільшою державою світу. </a:t>
            </a: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формою державного правління РФ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президенсько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-парламенська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республіка, за державним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строєм – федерація. Російська мова є державною мовою. </a:t>
            </a:r>
          </a:p>
          <a:p>
            <a:pPr>
              <a:buNone/>
            </a:pPr>
            <a:r>
              <a:rPr lang="uk-U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Грошова одиниця - рубль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2000" contrast="-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5"/>
          <p:cNvSpPr>
            <a:spLocks noChangeArrowheads="1"/>
          </p:cNvSpPr>
          <p:nvPr/>
        </p:nvSpPr>
        <p:spPr bwMode="auto">
          <a:xfrm>
            <a:off x="1323904" y="0"/>
            <a:ext cx="689964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latin typeface="AcademyCTT" pitchFamily="2" charset="0"/>
              </a:rPr>
              <a:t>«</a:t>
            </a:r>
            <a:r>
              <a:rPr lang="uk-UA" sz="4400" b="1" dirty="0">
                <a:latin typeface="Bookman Old Style" pitchFamily="18" charset="0"/>
              </a:rPr>
              <a:t>Візитна картка Росії</a:t>
            </a:r>
            <a:r>
              <a:rPr lang="ru-RU" sz="4400" b="1" dirty="0">
                <a:latin typeface="AcademyCTT" pitchFamily="2" charset="0"/>
              </a:rPr>
              <a:t>»</a:t>
            </a:r>
            <a:endParaRPr lang="ru-RU" sz="4400" dirty="0">
              <a:latin typeface="Times New Roman" pitchFamily="18" charset="0"/>
            </a:endParaRPr>
          </a:p>
        </p:txBody>
      </p:sp>
      <p:sp>
        <p:nvSpPr>
          <p:cNvPr id="3075" name="Прямоугольник 6"/>
          <p:cNvSpPr>
            <a:spLocks noChangeArrowheads="1"/>
          </p:cNvSpPr>
          <p:nvPr/>
        </p:nvSpPr>
        <p:spPr bwMode="auto">
          <a:xfrm>
            <a:off x="287338" y="684215"/>
            <a:ext cx="885666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Офіційна назва: Російська федерація</a:t>
            </a:r>
          </a:p>
          <a:p>
            <a:pPr algn="just"/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Площа: 17 млн. км. кв.</a:t>
            </a:r>
          </a:p>
          <a:p>
            <a:pPr algn="just"/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Населення: 140 млн. чоловік (2009 р.)</a:t>
            </a:r>
          </a:p>
          <a:p>
            <a:pPr algn="just"/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Столиця: Москва (11 млн.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жит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.)</a:t>
            </a:r>
          </a:p>
          <a:p>
            <a:pPr algn="just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Державний лад: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: </a:t>
            </a:r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  <a:p>
            <a:pPr algn="just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президентсько-парламентська 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республіка, унітарна держава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  <a:p>
            <a:pPr algn="just"/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Склад території: 83 рівноправні суб'єкти, у тому числі: 21 республіка, 9 країв, 46 областей, два міста федерального значення — Москва і Санкт-Петербург, Єврейська автономна область та 4 автономні округи.</a:t>
            </a:r>
          </a:p>
          <a:p>
            <a:pPr algn="just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5"/>
          <p:cNvSpPr>
            <a:spLocks noChangeArrowheads="1"/>
          </p:cNvSpPr>
          <p:nvPr/>
        </p:nvSpPr>
        <p:spPr bwMode="auto">
          <a:xfrm>
            <a:off x="3246166" y="-26988"/>
            <a:ext cx="3142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000" b="1">
                <a:latin typeface="AcademyCTT" pitchFamily="2" charset="0"/>
              </a:rPr>
              <a:t>«</a:t>
            </a:r>
            <a:r>
              <a:rPr lang="uk-UA" sz="4000" b="1">
                <a:latin typeface="Bookman Old Style" pitchFamily="18" charset="0"/>
              </a:rPr>
              <a:t>ЕГП Росії</a:t>
            </a:r>
            <a:r>
              <a:rPr lang="ru-RU" sz="4000" b="1">
                <a:latin typeface="AcademyCTT" pitchFamily="2" charset="0"/>
              </a:rPr>
              <a:t>»</a:t>
            </a:r>
            <a:endParaRPr lang="ru-RU" sz="4000">
              <a:latin typeface="Bookman Old Style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7949" y="549276"/>
            <a:ext cx="9036051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uk-UA" sz="2100" b="1" dirty="0">
                <a:latin typeface="Bookman Old Style" pitchFamily="18" charset="0"/>
              </a:rPr>
              <a:t>Євроазіатська держава (1/3 – Сх. Європа, 2/3 – в Пн. Азії).</a:t>
            </a:r>
          </a:p>
          <a:p>
            <a:pPr marL="457200" indent="-457200">
              <a:buFontTx/>
              <a:buAutoNum type="arabicParenR"/>
            </a:pPr>
            <a:r>
              <a:rPr lang="uk-UA" sz="2100" b="1" dirty="0">
                <a:latin typeface="Bookman Old Style" pitchFamily="18" charset="0"/>
              </a:rPr>
              <a:t>Морська держава (3 океани)</a:t>
            </a:r>
          </a:p>
          <a:p>
            <a:pPr marL="457200" indent="-457200">
              <a:buFontTx/>
              <a:buAutoNum type="arabicParenR"/>
            </a:pPr>
            <a:r>
              <a:rPr lang="uk-UA" sz="2100" b="1" dirty="0">
                <a:latin typeface="Bookman Old Style" pitchFamily="18" charset="0"/>
              </a:rPr>
              <a:t>Ядерна держава</a:t>
            </a:r>
          </a:p>
          <a:p>
            <a:pPr marL="457200" indent="-457200">
              <a:buFontTx/>
              <a:buAutoNum type="arabicParenR"/>
            </a:pPr>
            <a:r>
              <a:rPr lang="uk-UA" sz="2100" b="1" dirty="0">
                <a:latin typeface="Bookman Old Style" pitchFamily="18" charset="0"/>
              </a:rPr>
              <a:t>Член «Великої Вісімки»</a:t>
            </a:r>
          </a:p>
          <a:p>
            <a:pPr marL="457200" indent="-457200">
              <a:buFontTx/>
              <a:buAutoNum type="arabicParenR"/>
            </a:pPr>
            <a:r>
              <a:rPr lang="uk-UA" sz="2100" b="1" dirty="0">
                <a:latin typeface="Bookman Old Style" pitchFamily="18" charset="0"/>
              </a:rPr>
              <a:t>На заході анклав – Калінінградська область</a:t>
            </a:r>
          </a:p>
          <a:p>
            <a:pPr marL="457200" indent="-457200">
              <a:buFontTx/>
              <a:buAutoNum type="arabicParenR"/>
            </a:pPr>
            <a:r>
              <a:rPr lang="uk-UA" sz="2100" b="1" dirty="0">
                <a:latin typeface="Bookman Old Style" pitchFamily="18" charset="0"/>
              </a:rPr>
              <a:t>КНДР, Китай, Монголія, Казахстан, Азербайджан, Грузія, Україна, Білорусь, Литва, Польща, Латвія, Естонія, Фінляндія та Норвегія. Цілком по морю вона межує зі США та Японією. РФ має найдовший кордон у світі.</a:t>
            </a:r>
          </a:p>
          <a:p>
            <a:pPr marL="457200" indent="-457200">
              <a:buFontTx/>
              <a:buAutoNum type="arabicParenR"/>
            </a:pPr>
            <a:r>
              <a:rPr lang="uk-UA" sz="2100" b="1" dirty="0">
                <a:latin typeface="Bookman Old Style" pitchFamily="18" charset="0"/>
              </a:rPr>
              <a:t>Розташована в 11 часових поясах</a:t>
            </a:r>
          </a:p>
          <a:p>
            <a:pPr marL="457200" indent="-457200">
              <a:buFontTx/>
              <a:buAutoNum type="arabicParenR"/>
            </a:pPr>
            <a:r>
              <a:rPr lang="uk-UA" sz="2100" b="1" dirty="0">
                <a:latin typeface="Bookman Old Style" pitchFamily="18" charset="0"/>
              </a:rPr>
              <a:t>Сусіди – нейтральні країни, Польща – член НАТО,  Багато країн члени СНД.</a:t>
            </a:r>
          </a:p>
          <a:p>
            <a:pPr marL="457200" indent="-457200">
              <a:buFontTx/>
              <a:buAutoNum type="arabicParenR"/>
            </a:pPr>
            <a:r>
              <a:rPr lang="uk-UA" sz="2100" b="1" dirty="0">
                <a:latin typeface="Bookman Old Style" pitchFamily="18" charset="0"/>
              </a:rPr>
              <a:t>Територіальні претензії з боку: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uk-UA" sz="2100" b="1" dirty="0">
                <a:latin typeface="Bookman Old Style" pitchFamily="18" charset="0"/>
              </a:rPr>
              <a:t>Японії (до Курильських островів)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uk-UA" sz="2100" b="1" dirty="0">
                <a:latin typeface="Bookman Old Style" pitchFamily="18" charset="0"/>
              </a:rPr>
              <a:t>Естонії (до Псковської області)</a:t>
            </a:r>
          </a:p>
          <a:p>
            <a:pPr marL="457200" indent="-457200">
              <a:buFontTx/>
              <a:buAutoNum type="arabicParenR"/>
            </a:pPr>
            <a:r>
              <a:rPr lang="uk-UA" sz="2100" b="1" dirty="0">
                <a:latin typeface="Bookman Old Style" pitchFamily="18" charset="0"/>
              </a:rPr>
              <a:t>На території Росії відбуваються збройні конфлікти (Північний Кавказ), та поблизу кордонів (Грузія)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1" y="147412"/>
            <a:ext cx="7886700" cy="1325563"/>
          </a:xfrm>
        </p:spPr>
        <p:txBody>
          <a:bodyPr/>
          <a:lstStyle/>
          <a:p>
            <a:pPr algn="ctr"/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Зовнішньоекономічні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зв'язки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1" y="1694997"/>
            <a:ext cx="7886700" cy="4351338"/>
          </a:xfr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Росія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експортує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паливно-енергетичну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сировину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,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частка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якої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становить 50 %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від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усього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експорту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.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Вивозять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також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обладнання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,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транспортні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засоби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,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промислові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товари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народного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споживання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,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продукти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харчування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,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імпортують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продукцію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важкого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, точного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машинобудування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.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Багато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ввозиться в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Росію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сільськогосподарської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продукції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(зерна,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олії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,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цукру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,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бавовни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тощо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).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Частка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Росії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у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світовому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товарообороті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становить 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близько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1,3 %. 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1" y="138339"/>
            <a:ext cx="7886700" cy="435133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Щороку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Росія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приймає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близько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9,5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млн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туристів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які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відвідують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унікальні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природні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райони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Карелію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, Урал, Алтай,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Таймир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, Камчатку,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Курилитощо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Відомими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центрами туризму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є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Москва, Санкт-Петербург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приміською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зоною,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міста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Волзі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входять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до складу так званого Золотого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кільця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Ярославль,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Загорськ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, Кострома, Суздаль,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Володимирта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ін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.).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507" y="1181780"/>
            <a:ext cx="8515351" cy="56762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    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Дипломатичні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відносини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між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Україною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 та 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Російською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Федерацією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встановлені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в 1991 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році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після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розпаду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Радянського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Союзу, 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серед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засновників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якого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були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обидві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республіки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Російська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Федерація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містить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посольство в 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Києві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та консульства в 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Харкові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, 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Одесі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Львові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та 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Сімферополі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Україна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містить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посольство в 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Москві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і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консульства в 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Санкт-Петербурзі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, 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Ростові-на-Дону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, 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Тюмені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і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Владивостоці</a:t>
            </a:r>
            <a:endParaRPr lang="ru-RU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315" y="206830"/>
            <a:ext cx="690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Україно-російські відносини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8135" y="279854"/>
            <a:ext cx="7886700" cy="6229804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невдоволенням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сторони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втручання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справи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перманентні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»: в тому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газовий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конфлікт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2005–2006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.,«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 2012 року, «Шоколадна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 2013 року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Незважаючи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міждержавні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відносини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неформальному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стосунки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українцями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росіянами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залишаються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здебільшого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позитивними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добросусідськими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втручання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російської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суверенні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справи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призводить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поступового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зниження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довіри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двома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народами.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2000" contrast="1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4594" y="1219200"/>
            <a:ext cx="7886700" cy="491422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У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квітні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2010 р.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укладені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Харківські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угоди,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що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передбачають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збереження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бази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російського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флоту в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Севастополі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до 2042 р.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й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знижки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для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України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на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російський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газ. </a:t>
            </a: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У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липні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2010 р.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прем'єр-міністр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України</a:t>
            </a: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>
              <a:buNone/>
            </a:pP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М. Я. Азаров заявив,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що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уряд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України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веде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переговори про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створення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газотранспортного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консорціуму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між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Україною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, ЄС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і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Росією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.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</TotalTime>
  <Words>397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Загальні  відомості про Росію</vt:lpstr>
      <vt:lpstr>Слайд 3</vt:lpstr>
      <vt:lpstr>Слайд 4</vt:lpstr>
      <vt:lpstr>Зовнішньоекономічні зв'язки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Андрей</cp:lastModifiedBy>
  <cp:revision>42</cp:revision>
  <dcterms:created xsi:type="dcterms:W3CDTF">2013-11-19T05:52:05Z</dcterms:created>
  <dcterms:modified xsi:type="dcterms:W3CDTF">2014-02-27T18:58:30Z</dcterms:modified>
</cp:coreProperties>
</file>