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60" r:id="rId6"/>
    <p:sldId id="262" r:id="rId7"/>
    <p:sldId id="271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7860" autoAdjust="0"/>
  </p:normalViewPr>
  <p:slideViewPr>
    <p:cSldViewPr>
      <p:cViewPr varScale="1">
        <p:scale>
          <a:sx n="91" d="100"/>
          <a:sy n="91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ABA8D-5261-4AE1-8CD7-F01631FD2F71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09FA0-4352-4168-8F81-34D89DCAE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9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09FA0-4352-4168-8F81-34D89DCAEBC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78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8ED22C8-C7D7-4AC9-A1C2-834322BE760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B55FC64B-2328-4A6C-9CE4-D55628C02E2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gif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28.emf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37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5636" y="4941168"/>
            <a:ext cx="3405336" cy="1512168"/>
          </a:xfrm>
        </p:spPr>
        <p:txBody>
          <a:bodyPr>
            <a:normAutofit fontScale="925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Підготувала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Учениця 10-Б класу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Іщенко Інна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908720"/>
            <a:ext cx="61206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4800" b="1" dirty="0" smtClean="0">
                <a:ln w="50800"/>
              </a:rPr>
              <a:t>Паралельність площин</a:t>
            </a:r>
            <a:endParaRPr lang="ru-RU" sz="48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93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+mn-lt"/>
              </a:rPr>
              <a:t>Дякую за увагу!!!</a:t>
            </a:r>
            <a:endParaRPr lang="ru-RU" dirty="0">
              <a:latin typeface="+mn-lt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740352" y="188640"/>
            <a:ext cx="1008112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342110" y="1461457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9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Паралельні площини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75856" y="1484784"/>
            <a:ext cx="6048672" cy="1491481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Дві площини називають паралельними, якщо вони не мають спільних точок.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942" y="3817829"/>
            <a:ext cx="3822523" cy="107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14" y="5157192"/>
            <a:ext cx="39020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969" y="2770749"/>
            <a:ext cx="173196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526" y="2629053"/>
            <a:ext cx="12128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2831148"/>
            <a:ext cx="23526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2" y="4086378"/>
            <a:ext cx="44323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23498"/>
            <a:ext cx="173196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49165"/>
            <a:ext cx="439118" cy="54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Ознака паралельності площин: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5720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Якщо дві прямі перетинаються і лежать в одній площині , паралельні двом прямим другої площини, то такі площини паралельні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40" y="2993174"/>
            <a:ext cx="3011487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13410"/>
            <a:ext cx="30607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77" y="5138835"/>
            <a:ext cx="3895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85" y="2892825"/>
            <a:ext cx="39751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547" y="3842150"/>
            <a:ext cx="390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047" y="5908773"/>
            <a:ext cx="40005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371" y="2837754"/>
            <a:ext cx="2462213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21" y="3180827"/>
            <a:ext cx="2620963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897" y="4913410"/>
            <a:ext cx="17621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496" y="4401286"/>
            <a:ext cx="5429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85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№1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35280" cy="5217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7586"/>
            <a:ext cx="952500" cy="895350"/>
          </a:xfr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01" y="1754590"/>
            <a:ext cx="358519" cy="43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76" y="2568733"/>
            <a:ext cx="311274" cy="37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34470"/>
            <a:ext cx="288032" cy="34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6" y="3043813"/>
            <a:ext cx="296987" cy="3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56" y="3223174"/>
            <a:ext cx="296987" cy="34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719360" y="2457806"/>
            <a:ext cx="334504" cy="2218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39933" y="2965280"/>
            <a:ext cx="148846" cy="1773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55354" y="2457806"/>
            <a:ext cx="256321" cy="2218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2603"/>
            <a:ext cx="9505605" cy="15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>
            <a:stCxn id="3076" idx="3"/>
            <a:endCxn id="3078" idx="1"/>
          </p:cNvCxnSpPr>
          <p:nvPr/>
        </p:nvCxnSpPr>
        <p:spPr>
          <a:xfrm>
            <a:off x="898620" y="1969701"/>
            <a:ext cx="2305228" cy="37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079" idx="3"/>
          </p:cNvCxnSpPr>
          <p:nvPr/>
        </p:nvCxnSpPr>
        <p:spPr>
          <a:xfrm>
            <a:off x="867853" y="3201042"/>
            <a:ext cx="2315661" cy="2213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076" idx="3"/>
            <a:endCxn id="3079" idx="3"/>
          </p:cNvCxnSpPr>
          <p:nvPr/>
        </p:nvCxnSpPr>
        <p:spPr>
          <a:xfrm flipH="1">
            <a:off x="867853" y="1969701"/>
            <a:ext cx="30767" cy="12313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078" idx="1"/>
          </p:cNvCxnSpPr>
          <p:nvPr/>
        </p:nvCxnSpPr>
        <p:spPr>
          <a:xfrm flipH="1">
            <a:off x="3157485" y="2007289"/>
            <a:ext cx="46363" cy="12380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15408" y="1966582"/>
            <a:ext cx="1105382" cy="6911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94021" y="2012748"/>
            <a:ext cx="1189493" cy="6723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Прямая соединительная линия 3085"/>
          <p:cNvCxnSpPr>
            <a:stCxn id="3079" idx="3"/>
          </p:cNvCxnSpPr>
          <p:nvPr/>
        </p:nvCxnSpPr>
        <p:spPr>
          <a:xfrm>
            <a:off x="867853" y="3201042"/>
            <a:ext cx="1152938" cy="613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8" name="Прямая соединительная линия 3087"/>
          <p:cNvCxnSpPr/>
          <p:nvPr/>
        </p:nvCxnSpPr>
        <p:spPr>
          <a:xfrm flipH="1">
            <a:off x="2020383" y="3236353"/>
            <a:ext cx="1152556" cy="5696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0" name="Прямая соединительная линия 3089"/>
          <p:cNvCxnSpPr/>
          <p:nvPr/>
        </p:nvCxnSpPr>
        <p:spPr>
          <a:xfrm flipH="1">
            <a:off x="2012623" y="2679660"/>
            <a:ext cx="1" cy="11572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4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189" y="3806006"/>
            <a:ext cx="296987" cy="3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1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" y="2993722"/>
            <a:ext cx="9234380" cy="301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Теорема про паралельність площин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632848" cy="1080120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Паралельні площини перетинаються січною площиною по паралельних прямих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927540" y="2073140"/>
            <a:ext cx="4032448" cy="3217541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Доведення.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Нехай площина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перетинає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перелельні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площини      і     по прямих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Доведемо, 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   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║  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Припустимо, що прямі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i b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паралельні. Тоді вони перетинаються в деякій точці Р, оскільки лежать в  одній площині    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640036" y="2701694"/>
            <a:ext cx="3853714" cy="3144547"/>
            <a:chOff x="3960" y="3996"/>
            <a:chExt cx="3670" cy="2956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101" y="5617"/>
              <a:ext cx="988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l-GR" dirty="0">
                  <a:solidFill>
                    <a:schemeClr val="bg1"/>
                  </a:solidFill>
                </a:rPr>
                <a:t>α</a:t>
              </a:r>
              <a:endParaRPr lang="ru-RU" dirty="0">
                <a:solidFill>
                  <a:schemeClr val="bg1"/>
                </a:solidFill>
              </a:endParaRPr>
            </a:p>
            <a:p>
              <a:endParaRPr lang="ru-RU" dirty="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242" y="3996"/>
              <a:ext cx="22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242" y="3996"/>
              <a:ext cx="1" cy="1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242" y="5669"/>
              <a:ext cx="2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501" y="3996"/>
              <a:ext cx="1" cy="1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960" y="4275"/>
              <a:ext cx="564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524" y="4275"/>
              <a:ext cx="197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960" y="4972"/>
              <a:ext cx="22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6218" y="4275"/>
              <a:ext cx="707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6501" y="4275"/>
              <a:ext cx="42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960" y="5655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4242" y="5390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524" y="5376"/>
              <a:ext cx="19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6501" y="537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960" y="5934"/>
              <a:ext cx="22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6218" y="5390"/>
              <a:ext cx="565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4242" y="4554"/>
              <a:ext cx="22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6501" y="4554"/>
              <a:ext cx="1129" cy="1115"/>
            </a:xfrm>
            <a:custGeom>
              <a:avLst/>
              <a:gdLst>
                <a:gd name="T0" fmla="*/ 0 w 1440"/>
                <a:gd name="T1" fmla="*/ 0 h 1440"/>
                <a:gd name="T2" fmla="*/ 1440 w 1440"/>
                <a:gd name="T3" fmla="*/ 720 h 1440"/>
                <a:gd name="T4" fmla="*/ 0 w 1440"/>
                <a:gd name="T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440">
                  <a:moveTo>
                    <a:pt x="0" y="0"/>
                  </a:moveTo>
                  <a:cubicBezTo>
                    <a:pt x="720" y="240"/>
                    <a:pt x="1440" y="480"/>
                    <a:pt x="1440" y="720"/>
                  </a:cubicBezTo>
                  <a:cubicBezTo>
                    <a:pt x="1440" y="960"/>
                    <a:pt x="240" y="1320"/>
                    <a:pt x="0" y="14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983813" y="4185001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92649" y="2999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83608" y="3462751"/>
            <a:ext cx="1421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P</a:t>
            </a:r>
          </a:p>
          <a:p>
            <a:endParaRPr lang="en-US" dirty="0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34" y="2763452"/>
            <a:ext cx="214733" cy="27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903" y="2543570"/>
            <a:ext cx="278386" cy="35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067" y="2838774"/>
            <a:ext cx="339397" cy="31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89" y="3504394"/>
            <a:ext cx="274345" cy="35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030" y="2838774"/>
            <a:ext cx="304293" cy="39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798" y="3184220"/>
            <a:ext cx="289632" cy="27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735" y="3184220"/>
            <a:ext cx="268921" cy="3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66" y="4798651"/>
            <a:ext cx="219269" cy="33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50" y="5278682"/>
            <a:ext cx="10081120" cy="136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Теорема № 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075240" cy="75287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Паралельні площини, перетинаючи паралельні прямі, відтинають від них рівні відрізки.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732" y="1628800"/>
            <a:ext cx="8682273" cy="528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042" y="3372284"/>
            <a:ext cx="288033" cy="34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85" y="4692591"/>
            <a:ext cx="311274" cy="37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718" y="3406008"/>
            <a:ext cx="296987" cy="31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2126"/>
            <a:ext cx="296987" cy="31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10" y="1988840"/>
            <a:ext cx="10033580" cy="393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00" y="3698738"/>
            <a:ext cx="272669" cy="25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9" y="4934091"/>
            <a:ext cx="296987" cy="38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88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Теорема №4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Через </a:t>
            </a:r>
            <a:r>
              <a:rPr lang="ru-RU" dirty="0" err="1">
                <a:solidFill>
                  <a:schemeClr val="bg1"/>
                </a:solidFill>
              </a:rPr>
              <a:t>дві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мимобіжні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прямі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провести </a:t>
            </a:r>
            <a:r>
              <a:rPr lang="ru-RU" dirty="0" err="1">
                <a:solidFill>
                  <a:schemeClr val="bg1"/>
                </a:solidFill>
              </a:rPr>
              <a:t>паралельні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площини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895682" cy="107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1539"/>
            <a:ext cx="39751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7968">
            <a:off x="1318904" y="2359682"/>
            <a:ext cx="2626245" cy="16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397">
            <a:off x="1035901" y="4321732"/>
            <a:ext cx="2406339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65401" y="2165436"/>
            <a:ext cx="173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7323" y="43183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81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Властивості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паралельних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прямих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72" y="116632"/>
            <a:ext cx="952500" cy="962025"/>
          </a:xfr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61117"/>
            <a:ext cx="42497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5" y="5371457"/>
            <a:ext cx="44259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5064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02" y="5803502"/>
            <a:ext cx="5603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15350" y="164295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Якщо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площини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паралельні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третій</a:t>
            </a:r>
            <a:r>
              <a:rPr lang="ru-RU" sz="2400" dirty="0">
                <a:solidFill>
                  <a:schemeClr val="bg1"/>
                </a:solidFill>
              </a:rPr>
              <a:t>, то вони </a:t>
            </a:r>
            <a:r>
              <a:rPr lang="ru-RU" sz="2400" dirty="0" err="1">
                <a:solidFill>
                  <a:schemeClr val="bg1"/>
                </a:solidFill>
              </a:rPr>
              <a:t>паралельні</a:t>
            </a:r>
            <a:r>
              <a:rPr lang="ru-RU" sz="2400" dirty="0">
                <a:solidFill>
                  <a:schemeClr val="bg1"/>
                </a:solidFill>
              </a:rPr>
              <a:t> одна </a:t>
            </a:r>
            <a:r>
              <a:rPr lang="ru-RU" sz="2400" dirty="0" err="1">
                <a:solidFill>
                  <a:schemeClr val="bg1"/>
                </a:solidFill>
              </a:rPr>
              <a:t>одній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err="1" smtClean="0">
                <a:solidFill>
                  <a:schemeClr val="bg1"/>
                </a:solidFill>
              </a:rPr>
              <a:t>Відрізки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паралельних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прямих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відтинаються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двома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паралельними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площинами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рівні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err="1">
                <a:solidFill>
                  <a:schemeClr val="bg1"/>
                </a:solidFill>
              </a:rPr>
              <a:t>Якщо</a:t>
            </a:r>
            <a:r>
              <a:rPr lang="ru-RU" sz="2400" dirty="0">
                <a:solidFill>
                  <a:schemeClr val="bg1"/>
                </a:solidFill>
              </a:rPr>
              <a:t> пряма </a:t>
            </a:r>
            <a:r>
              <a:rPr lang="ru-RU" sz="2400" dirty="0" err="1">
                <a:solidFill>
                  <a:schemeClr val="bg1"/>
                </a:solidFill>
              </a:rPr>
              <a:t>перетинає</a:t>
            </a:r>
            <a:r>
              <a:rPr lang="ru-RU" sz="2400" dirty="0">
                <a:solidFill>
                  <a:schemeClr val="bg1"/>
                </a:solidFill>
              </a:rPr>
              <a:t> одну з </a:t>
            </a:r>
            <a:r>
              <a:rPr lang="ru-RU" sz="2400" dirty="0" err="1">
                <a:solidFill>
                  <a:schemeClr val="bg1"/>
                </a:solidFill>
              </a:rPr>
              <a:t>паралельних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площин</a:t>
            </a:r>
            <a:r>
              <a:rPr lang="ru-RU" sz="2400" dirty="0">
                <a:solidFill>
                  <a:schemeClr val="bg1"/>
                </a:solidFill>
              </a:rPr>
              <a:t>, то вона </a:t>
            </a:r>
            <a:r>
              <a:rPr lang="ru-RU" sz="2400" dirty="0" err="1">
                <a:solidFill>
                  <a:schemeClr val="bg1"/>
                </a:solidFill>
              </a:rPr>
              <a:t>перетинає</a:t>
            </a:r>
            <a:r>
              <a:rPr lang="ru-RU" sz="2400" dirty="0">
                <a:solidFill>
                  <a:schemeClr val="bg1"/>
                </a:solidFill>
              </a:rPr>
              <a:t> і другу.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64" y="1715479"/>
            <a:ext cx="44259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56" y="2297754"/>
            <a:ext cx="426715" cy="54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46388"/>
            <a:ext cx="12012863" cy="44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90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Список використаних джерел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9909"/>
            <a:ext cx="8255024" cy="4857328"/>
          </a:xfrm>
        </p:spPr>
        <p:txBody>
          <a:bodyPr>
            <a:normAutofit/>
          </a:bodyPr>
          <a:lstStyle/>
          <a:p>
            <a:r>
              <a:rPr lang="en-US" dirty="0"/>
              <a:t>http://e-science.ru/math/theory/?</a:t>
            </a:r>
            <a:r>
              <a:rPr lang="en-US" dirty="0" smtClean="0"/>
              <a:t>t=308</a:t>
            </a:r>
            <a:endParaRPr lang="uk-UA" dirty="0" smtClean="0"/>
          </a:p>
          <a:p>
            <a:r>
              <a:rPr lang="en-US" dirty="0"/>
              <a:t>http://</a:t>
            </a:r>
            <a:r>
              <a:rPr lang="en-US" dirty="0" smtClean="0"/>
              <a:t>shkola.ua/ru/book/read/83/page16</a:t>
            </a:r>
            <a:endParaRPr lang="uk-UA" dirty="0" smtClean="0"/>
          </a:p>
          <a:p>
            <a:r>
              <a:rPr lang="en-US" dirty="0" smtClean="0"/>
              <a:t>parta.com.ua</a:t>
            </a:r>
            <a:endParaRPr lang="uk-UA" dirty="0" smtClean="0"/>
          </a:p>
          <a:p>
            <a:r>
              <a:rPr lang="en-US" dirty="0"/>
              <a:t>http://</a:t>
            </a:r>
            <a:r>
              <a:rPr lang="en-US" dirty="0" smtClean="0"/>
              <a:t>wiki.fizmat.tnpu.edu.ua/index.php/</a:t>
            </a:r>
            <a:r>
              <a:rPr lang="uk-UA" dirty="0" smtClean="0"/>
              <a:t>Геометрія_10_клас._Паралельність_площин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73216"/>
            <a:ext cx="16764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9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Финансовая тема</Template>
  <TotalTime>986</TotalTime>
  <Words>202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Currency</vt:lpstr>
      <vt:lpstr>Презентация PowerPoint</vt:lpstr>
      <vt:lpstr>Паралельні площини</vt:lpstr>
      <vt:lpstr>Ознака паралельності площин:</vt:lpstr>
      <vt:lpstr>Задача №1 </vt:lpstr>
      <vt:lpstr>Теорема про паралельність площин</vt:lpstr>
      <vt:lpstr>Теорема № 2</vt:lpstr>
      <vt:lpstr>Теорема №4</vt:lpstr>
      <vt:lpstr>Властивості паралельних прямих</vt:lpstr>
      <vt:lpstr>Список використаних джерел інформації</vt:lpstr>
      <vt:lpstr>Дякую за увагу!!!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</cp:revision>
  <dcterms:created xsi:type="dcterms:W3CDTF">2012-04-22T11:20:51Z</dcterms:created>
  <dcterms:modified xsi:type="dcterms:W3CDTF">2012-12-05T21:12:05Z</dcterms:modified>
</cp:coreProperties>
</file>