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59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5DA785-1A3F-4F5A-AD9D-1F05379DF471}" type="datetimeFigureOut">
              <a:rPr lang="uk-UA" smtClean="0"/>
              <a:t>22.03.2012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ECCD258-B75E-4F4B-AFC3-B39B56412E3B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827584" y="1124744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i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6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рояви </a:t>
            </a:r>
            <a:r>
              <a:rPr lang="ru-RU" sz="66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сонячної</a:t>
            </a:r>
            <a:r>
              <a:rPr lang="ru-RU" sz="6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активності</a:t>
            </a:r>
            <a:r>
              <a:rPr lang="ru-RU" sz="6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66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6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</a:t>
            </a:r>
            <a:r>
              <a:rPr lang="ru-RU" sz="6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землю</a:t>
            </a:r>
            <a:endParaRPr lang="uk-UA" sz="6600" b="1" i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08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3060"/>
            <a:ext cx="8910960" cy="6237672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2522329" y="6326899"/>
            <a:ext cx="4081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Хромосфера Сонця</a:t>
            </a:r>
            <a:endParaRPr lang="uk-UA" sz="36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5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" y="692696"/>
            <a:ext cx="9095747" cy="4968552"/>
          </a:xfrm>
        </p:spPr>
      </p:pic>
      <p:sp>
        <p:nvSpPr>
          <p:cNvPr id="5" name="Прямокутник 4"/>
          <p:cNvSpPr/>
          <p:nvPr/>
        </p:nvSpPr>
        <p:spPr>
          <a:xfrm>
            <a:off x="2339752" y="5854625"/>
            <a:ext cx="54645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Сонячна активність</a:t>
            </a:r>
            <a:endParaRPr lang="uk-UA" sz="44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1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41733"/>
            <a:ext cx="4355787" cy="334281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0"/>
            <a:ext cx="4602609" cy="46026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84547"/>
            <a:ext cx="4896544" cy="3231719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5024448" y="4777240"/>
            <a:ext cx="40265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Поверхня</a:t>
            </a:r>
            <a:r>
              <a:rPr lang="ru-RU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сонця</a:t>
            </a:r>
            <a:r>
              <a:rPr lang="ru-RU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 </a:t>
            </a:r>
            <a:r>
              <a:rPr lang="ru-RU" sz="4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спалахів</a:t>
            </a:r>
            <a:r>
              <a:rPr lang="ru-RU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4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викидів</a:t>
            </a:r>
            <a:r>
              <a:rPr lang="ru-RU" sz="4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</a:t>
            </a:r>
            <a:endParaRPr lang="uk-UA" sz="40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2" y="95964"/>
            <a:ext cx="6848632" cy="4557172"/>
          </a:xfrm>
          <a:prstGeom prst="rect">
            <a:avLst/>
          </a:prstGeom>
        </p:spPr>
      </p:pic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171392"/>
            <a:ext cx="4694705" cy="3675854"/>
          </a:xfrm>
        </p:spPr>
      </p:pic>
    </p:spTree>
    <p:extLst>
      <p:ext uri="{BB962C8B-B14F-4D97-AF65-F5344CB8AC3E}">
        <p14:creationId xmlns:p14="http://schemas.microsoft.com/office/powerpoint/2010/main" val="113191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8912671" cy="6336704"/>
          </a:xfrm>
        </p:spPr>
      </p:pic>
      <p:sp>
        <p:nvSpPr>
          <p:cNvPr id="5" name="Прямокутник 4"/>
          <p:cNvSpPr/>
          <p:nvPr/>
        </p:nvSpPr>
        <p:spPr>
          <a:xfrm>
            <a:off x="250178" y="6237312"/>
            <a:ext cx="8642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Значення</a:t>
            </a:r>
            <a:r>
              <a:rPr lang="ru-RU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температури</a:t>
            </a:r>
            <a:r>
              <a:rPr lang="ru-RU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3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ділянках</a:t>
            </a:r>
            <a:endParaRPr lang="uk-UA" sz="36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64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5"/>
            <a:ext cx="8928992" cy="5327566"/>
          </a:xfrm>
        </p:spPr>
      </p:pic>
      <p:sp>
        <p:nvSpPr>
          <p:cNvPr id="5" name="Прямокутник 4"/>
          <p:cNvSpPr/>
          <p:nvPr/>
        </p:nvSpPr>
        <p:spPr>
          <a:xfrm>
            <a:off x="179512" y="5757936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sz="4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Сплески сонячної активності</a:t>
            </a:r>
            <a:endParaRPr lang="uk-UA" sz="44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15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1"/>
            <a:ext cx="8928992" cy="5904657"/>
          </a:xfrm>
        </p:spPr>
      </p:pic>
      <p:sp>
        <p:nvSpPr>
          <p:cNvPr id="5" name="Прямокутник 4"/>
          <p:cNvSpPr/>
          <p:nvPr/>
        </p:nvSpPr>
        <p:spPr>
          <a:xfrm>
            <a:off x="107504" y="6093296"/>
            <a:ext cx="9361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Вплив</a:t>
            </a: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сонячної</a:t>
            </a: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активності</a:t>
            </a:r>
            <a:r>
              <a:rPr lang="ru-RU" sz="32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атмосферу </a:t>
            </a:r>
            <a:r>
              <a:rPr lang="ru-RU" sz="32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endParaRPr lang="uk-UA" sz="3200" b="1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2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35</Words>
  <Application>Microsoft Office PowerPoint</Application>
  <PresentationFormat>Екран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Апекс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3</cp:revision>
  <dcterms:created xsi:type="dcterms:W3CDTF">2012-03-22T15:48:01Z</dcterms:created>
  <dcterms:modified xsi:type="dcterms:W3CDTF">2012-03-22T16:12:47Z</dcterms:modified>
</cp:coreProperties>
</file>