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2" r:id="rId5"/>
    <p:sldId id="257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22.01.2014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6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1520" y="404664"/>
            <a:ext cx="8136904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Адміністративна</a:t>
            </a: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відповідальність</a:t>
            </a: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за </a:t>
            </a:r>
            <a:r>
              <a:rPr lang="ru-RU" sz="6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дії</a:t>
            </a:r>
            <a:r>
              <a:rPr lang="ru-RU" sz="6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з </a:t>
            </a:r>
            <a:r>
              <a:rPr lang="ru-RU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наркотиками.</a:t>
            </a:r>
          </a:p>
          <a:p>
            <a:r>
              <a:rPr lang="uk-UA" sz="6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Наркотики.</a:t>
            </a:r>
            <a:endParaRPr lang="ru-RU" sz="6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323916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23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 rot="1071330">
            <a:off x="582645" y="523071"/>
            <a:ext cx="403244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Незаконне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розповсюдження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і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споживання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наркотиків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є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сьогодні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найнебезпечнішої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загрозою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здоров'ю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людей та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майбутніх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поколінь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усьому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світі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Правопорушення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пов'язані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незаконним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обігом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наркотичних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засобів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лідирують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у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кримінальних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зведеннях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багатьма</a:t>
            </a:r>
            <a:r>
              <a:rPr lang="ru-RU" sz="2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параметрами.</a:t>
            </a:r>
            <a:endParaRPr lang="ru-RU" sz="2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482914">
            <a:off x="4557458" y="3055830"/>
            <a:ext cx="4462636" cy="33469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1894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700" y="4370"/>
            <a:ext cx="9159699" cy="68536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Прямоугольник 3"/>
          <p:cNvSpPr/>
          <p:nvPr/>
        </p:nvSpPr>
        <p:spPr>
          <a:xfrm rot="684217">
            <a:off x="609714" y="1161379"/>
            <a:ext cx="813690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Незаконний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обіг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наркотиків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тягне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за собою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цілий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комплекс проблем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медичного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соціального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правового,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економічного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психологічного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характеру.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Деградація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особистості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споживача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наркотиків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в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сукупності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з широким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охопленням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всіх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верств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суспільства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стрімким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зростанням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робить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наркоправонарушенія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без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перебільшення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національним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лихом.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Фахівці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давно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прогнозують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якщо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ситуація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не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зміниться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,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суспільство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розділиться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на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дві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рівні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половини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-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здорову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і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хвору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2800" b="1" dirty="0" err="1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наркоманією</a:t>
            </a:r>
            <a:r>
              <a:rPr lang="ru-RU" sz="28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022047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9650"/>
            <a:ext cx="6096000" cy="4154760"/>
          </a:xfrm>
        </p:spPr>
        <p:txBody>
          <a:bodyPr>
            <a:normAutofit/>
          </a:bodyPr>
          <a:lstStyle/>
          <a:p>
            <a:r>
              <a:rPr lang="ru-RU" dirty="0"/>
              <a:t>Особа,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добровільно</a:t>
            </a:r>
            <a:r>
              <a:rPr lang="ru-RU" dirty="0"/>
              <a:t> </a:t>
            </a:r>
            <a:r>
              <a:rPr lang="ru-RU" dirty="0" err="1" smtClean="0"/>
              <a:t>звернулася</a:t>
            </a:r>
            <a:r>
              <a:rPr lang="ru-RU" dirty="0" smtClean="0"/>
              <a:t> </a:t>
            </a:r>
            <a:r>
              <a:rPr lang="ru-RU" dirty="0"/>
              <a:t>до </a:t>
            </a:r>
            <a:r>
              <a:rPr lang="ru-RU" dirty="0" err="1"/>
              <a:t>медичного</a:t>
            </a:r>
            <a:r>
              <a:rPr lang="ru-RU" dirty="0"/>
              <a:t> закладу для </a:t>
            </a:r>
            <a:r>
              <a:rPr lang="ru-RU" dirty="0" err="1"/>
              <a:t>лікування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наркотичної</a:t>
            </a:r>
            <a:r>
              <a:rPr lang="ru-RU" dirty="0"/>
              <a:t> </a:t>
            </a:r>
            <a:r>
              <a:rPr lang="ru-RU" dirty="0" err="1"/>
              <a:t>залежності</a:t>
            </a:r>
            <a:r>
              <a:rPr lang="ru-RU" dirty="0"/>
              <a:t>, </a:t>
            </a:r>
            <a:r>
              <a:rPr lang="ru-RU" dirty="0" err="1"/>
              <a:t>взагалі</a:t>
            </a:r>
            <a:r>
              <a:rPr lang="ru-RU" dirty="0"/>
              <a:t> </a:t>
            </a:r>
            <a:r>
              <a:rPr lang="ru-RU" dirty="0" err="1"/>
              <a:t>звільняється</a:t>
            </a:r>
            <a:r>
              <a:rPr lang="ru-RU" dirty="0"/>
              <a:t> </a:t>
            </a:r>
            <a:r>
              <a:rPr lang="ru-RU" dirty="0" err="1"/>
              <a:t>від</a:t>
            </a:r>
            <a:r>
              <a:rPr lang="ru-RU" dirty="0"/>
              <a:t> </a:t>
            </a:r>
            <a:r>
              <a:rPr lang="ru-RU" dirty="0" err="1"/>
              <a:t>кримінальної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. Але </a:t>
            </a:r>
            <a:r>
              <a:rPr lang="ru-RU" dirty="0" err="1"/>
              <a:t>це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за </a:t>
            </a:r>
            <a:r>
              <a:rPr lang="ru-RU" dirty="0" err="1"/>
              <a:t>відповідальність</a:t>
            </a:r>
            <a:r>
              <a:rPr lang="ru-RU" dirty="0"/>
              <a:t>, </a:t>
            </a:r>
            <a:r>
              <a:rPr lang="ru-RU" dirty="0" err="1"/>
              <a:t>передбачену</a:t>
            </a:r>
            <a:r>
              <a:rPr lang="ru-RU" dirty="0"/>
              <a:t> в ч.1, ст.309,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згадано</a:t>
            </a:r>
            <a:r>
              <a:rPr lang="ru-RU" dirty="0"/>
              <a:t> у </a:t>
            </a:r>
            <a:r>
              <a:rPr lang="ru-RU" dirty="0" err="1"/>
              <a:t>першому</a:t>
            </a:r>
            <a:r>
              <a:rPr lang="ru-RU" dirty="0"/>
              <a:t> </a:t>
            </a:r>
            <a:r>
              <a:rPr lang="ru-RU" dirty="0" err="1"/>
              <a:t>абзаці</a:t>
            </a:r>
            <a:r>
              <a:rPr lang="ru-RU" dirty="0"/>
              <a:t>. </a:t>
            </a:r>
            <a:r>
              <a:rPr lang="ru-RU" dirty="0" err="1"/>
              <a:t>Досить</a:t>
            </a:r>
            <a:r>
              <a:rPr lang="ru-RU" dirty="0"/>
              <a:t> </a:t>
            </a:r>
            <a:r>
              <a:rPr lang="ru-RU" dirty="0" err="1"/>
              <a:t>надати</a:t>
            </a:r>
            <a:r>
              <a:rPr lang="ru-RU" dirty="0"/>
              <a:t> </a:t>
            </a:r>
            <a:r>
              <a:rPr lang="ru-RU" dirty="0" err="1"/>
              <a:t>довідку</a:t>
            </a:r>
            <a:r>
              <a:rPr lang="ru-RU" dirty="0"/>
              <a:t> з мед установи до суду, так як </a:t>
            </a:r>
            <a:r>
              <a:rPr lang="ru-RU" dirty="0" err="1"/>
              <a:t>рішення</a:t>
            </a:r>
            <a:r>
              <a:rPr lang="ru-RU" dirty="0"/>
              <a:t> </a:t>
            </a:r>
            <a:r>
              <a:rPr lang="ru-RU" dirty="0" err="1"/>
              <a:t>приймається</a:t>
            </a:r>
            <a:r>
              <a:rPr lang="ru-RU" dirty="0"/>
              <a:t> </a:t>
            </a:r>
            <a:r>
              <a:rPr lang="ru-RU" dirty="0" err="1"/>
              <a:t>тільки</a:t>
            </a:r>
            <a:r>
              <a:rPr lang="ru-RU" dirty="0"/>
              <a:t> у судовому порядку.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888" y="3624109"/>
            <a:ext cx="4311855" cy="32338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83" y="3733800"/>
            <a:ext cx="4619625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29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61" y="-99392"/>
            <a:ext cx="9144000" cy="7261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01143" y="2780928"/>
            <a:ext cx="892899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необхідно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усвідомити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вживання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наркотиків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не просто шкодить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здоров’ю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й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знищує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вбиває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її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Наркоманія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насамперед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молоді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показали,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середній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початку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наркотиків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13-15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деяких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містах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нашої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країни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ще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менший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9-13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Наркоманія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–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важка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хвороба, яка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дуже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швидко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розвивається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Середня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тривалість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після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початку регулярного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прийому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наркотиків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становить 7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років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Наркомани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рідко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доживають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до 30-річного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віку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Як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свідчать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дослідження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часто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вживати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наркотики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починають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зовсім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випадково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через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цікавість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Молодь “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знайомиться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 з наркотиками на дискотеках і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вечірках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компанії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друзями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Існують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й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інші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причини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збільшення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кількості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наркоманів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саме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: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економічна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криза,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безробіття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,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проблеми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в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особистому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житті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 Все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змушує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людину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за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допомогою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наркотиків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шукати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“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кращого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”, але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це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життя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без </a:t>
            </a:r>
            <a:r>
              <a:rPr lang="ru-RU" sz="2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майбутнього</a:t>
            </a:r>
            <a:r>
              <a:rPr lang="ru-RU" sz="2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.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411" y="0"/>
            <a:ext cx="4248472" cy="2780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540100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615" y="3262019"/>
            <a:ext cx="3625503" cy="36255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5221" y="-31901"/>
            <a:ext cx="6278779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301849"/>
            <a:ext cx="5580112" cy="36062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99" y="15724"/>
            <a:ext cx="2838822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34494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717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 tmFilter="0, 0; .2, .5; .8, .5; 1, 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250" autoRev="1" fill="hold"/>
                                        <p:tgtEl>
                                          <p:spTgt spid="717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7</TotalTime>
  <Words>317</Words>
  <Application>Microsoft Office PowerPoint</Application>
  <PresentationFormat>Экран (4:3)</PresentationFormat>
  <Paragraphs>6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Базовая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</dc:creator>
  <cp:lastModifiedBy>User</cp:lastModifiedBy>
  <cp:revision>2</cp:revision>
  <dcterms:created xsi:type="dcterms:W3CDTF">2014-01-22T17:21:09Z</dcterms:created>
  <dcterms:modified xsi:type="dcterms:W3CDTF">2014-01-22T17:39:20Z</dcterms:modified>
</cp:coreProperties>
</file>