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1%82%D1%80%D0%BE%D0%BD%D0%BE%D0%BC" TargetMode="External"/><Relationship Id="rId2" Type="http://schemas.openxmlformats.org/officeDocument/2006/relationships/hyperlink" Target="http://uk.wikipedia.org/wiki/%D0%92%D0%B5%D0%BD%D0%B5%D1%80%D0%B0_(%D0%BF%D0%BB%D0%B0%D0%BD%D0%B5%D1%82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%D0%9A%D0%BE%D0%B4%D0%B5%D0%BA%D1%81%D0%B8_%D0%BC%D0%B0%D0%B9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1%D0%BE%D0%BD%D1%86%D0%B5%D1%81%D1%82%D0%BE%D1%8F%D0%BD%D0%BD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71800"/>
            <a:ext cx="8229600" cy="18288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Календар </a:t>
            </a:r>
            <a:r>
              <a:rPr lang="uk-UA" sz="6000" dirty="0" err="1" smtClean="0"/>
              <a:t>Майа</a:t>
            </a:r>
            <a:r>
              <a:rPr lang="uk-UA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Прогнозування кінець світу за календарем </a:t>
            </a:r>
            <a:r>
              <a:rPr lang="uk-UA" dirty="0" err="1" smtClean="0"/>
              <a:t>Майа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Кінець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цілком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західний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міф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", 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зазначив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старійшина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За його словами,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"прогноз"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означає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завершується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певний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період часу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віруваннями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Аполінаріо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Чіле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Пікстун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розповів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вже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втомився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від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істерії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докучливих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людей, які своїми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запитаннями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зводять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його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розуму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стародавнім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календарем майя, який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рахує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епохи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приблизно 394-річними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бактуни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закінчення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13-го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бактуна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припадає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21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2012 року. Число 13 є для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індіанців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племені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священним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показує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дня "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закінчується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 час.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4343400" cy="6324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Крім того,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Мексиці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1960-і роки був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знайдений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 званий "Монумент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 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кам'яні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таблички майя з письменами,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2012 році має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трапитися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щось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участю бога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Болон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Йокте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Через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ерозії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тріщини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кінець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тексту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пророцтва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практично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піддається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прочитанню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Один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археологів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припустив, що там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написане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приблизно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Болон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Йокте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зійде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небес". "Число "13" було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священним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майя, при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містило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собі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нічого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згубного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або злого. Таким чином,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закінчення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13-го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бактуна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дата від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жодного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стосунку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західних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уявлень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кінець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вона не має", – пояснив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фахівець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культур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Мезоамеріки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Техаського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університету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Стюарт.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04771690_monument_6_turteg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990600"/>
            <a:ext cx="4648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lendar-may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743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C00000"/>
                </a:solidFill>
              </a:rPr>
              <a:t>Дякуємо за увагу.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Загальні відомості.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таблиць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цивілізацією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цивілізацій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доколумбівської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Месоамерики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і продовжує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деякими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представниками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сучасного народу майя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Гватемали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4572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Календарна система.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складалися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циклів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синхронізованих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способами, а їх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комбінації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утворювали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нові,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довші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цикли.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 майя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спиралася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намесоамериканську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систему, яка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поширеною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всьому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регіоні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починаючи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принаймні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6-го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н. е., і тому має багато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спільних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рис з календарями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ранніх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цивілізацій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Месоамерики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таких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ольмеки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сапотеки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так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пізніших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таких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міштеки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ацтеки. Через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постійний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культурний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обмін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розвивалися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паралельно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впливали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один на одного, тому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ацтеків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найвідоміші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серед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месоамериканських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багато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спільного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міфологією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свідченнями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дійшли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нас від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юкатанських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колоніального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написів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пізнього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класичного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післякласичного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разом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писемністю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науковими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досягненнями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майя, був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створений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переданий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богом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Іцамною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верховним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богом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пантеону майя.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Найголовніший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має період у 260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260-денний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 був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поширений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месоамериканських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має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стародавнє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походження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він був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найстарішим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 Він усе ще використовується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районах штату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Оахака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у громадах майя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Гватемали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Версія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календаря,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існувала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майя, зазвичай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Тцолкін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Tzolkin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або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Tzolk'in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виправленій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орфографії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Гватемальської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академії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054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Календарний рахунок.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990600"/>
            <a:ext cx="54102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форма календаря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використовувалася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відстежування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довших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часу і для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запису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календарних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дат (тобто,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відзначаючи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коли одна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подія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відбувалася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відносно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інших).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форма календаря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довгий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календарний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рахунок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вона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засновувалася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числі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пройдених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починаючи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міфічного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початкового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пункту та могла бути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розширеною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посилання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будь-яку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дату в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майбутньому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Цей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систему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позиційного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запису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кожна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позиція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означала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багаторазове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збільшення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числа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Цей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був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двадцятковим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(тобто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базувався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двадцятковій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системі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числення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і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кожна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одиниця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певній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позиції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означала число в 20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попередній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позиції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Важливий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виняток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було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зроблене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другого числа, «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місяця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», яке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замість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дорівнювало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18,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створюючи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 у 18 × 20 = 360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ближчий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сонячного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року,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 × 20 = 400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Слід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зазначити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цикли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довгого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рахунку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залежали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від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сонячних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років.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Багато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написів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довгим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рахунком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доповнювалися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датою так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званої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місячної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серії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іншої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календаря, яка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вказувала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інформацію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 фазу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місяця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позицію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Місяця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піврічному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циклі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3572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810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Інші цикли.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5715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Також часто використовувався 584-денний цикл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який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відстежував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появу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транзит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ранкової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вечірньої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зірки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Багато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циклі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бачилися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зловісні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згубні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часто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починалися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певних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стадіях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циклу.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Також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цикли, багато з яких погано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сучасним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дослідникам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записах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згадується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819-денний цикл,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повторення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наборів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9 і 13-денних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інтервалів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пов'язаних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богами майя,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тваринами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поняттями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200px-Dresden_Codex_p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19200"/>
            <a:ext cx="3352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Цикл Венери.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4114800" cy="54864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календарем майя був цикл 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Венера (планета)"/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Майя були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кваліфікованими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Астроном"/>
              </a:rPr>
              <a:t>астрономами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і могли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цикл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високою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точністю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сторінок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стародавньому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Дрезденському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кодексі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(один з 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Кодекси майя"/>
              </a:rPr>
              <a:t>кодексів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Кодекси майя"/>
              </a:rPr>
              <a:t> майя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присвячені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точному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обчисленню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розташування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Майя могли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досягти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точності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завдяки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ретельним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спостереженням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багатьох років. Цикл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був особливо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тому що майя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пов'язували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його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війною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визначення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хороших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коронацій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воєн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Правителі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планували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початок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період, коли Венера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підвищувалася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Майя також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відстежували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рухи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інших планет, зокрема Марса,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Меркурія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Юпітера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Cobra-Ve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143000"/>
            <a:ext cx="441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Хааб.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371600"/>
            <a:ext cx="3962400" cy="5334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Хааб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Haab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'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 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майя,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складався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вісімнадцяти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місяців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кожний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двадцять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плюс період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п'яти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безіменні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»)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року, відомий як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Ваєб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Wayeb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 </a:t>
            </a:r>
            <a:r>
              <a:rPr lang="en-US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Uayeb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орфоргафією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16-го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Bricker (1982)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оцінює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що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Хааб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почав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близько 550 року до н. е.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починаючи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 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Сонцестояння"/>
              </a:rPr>
              <a:t>зимового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Сонцестояння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Сонцестояння"/>
              </a:rPr>
              <a:t>сонцестояння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95400"/>
            <a:ext cx="4724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609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Місяці Хааб.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694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Календар Майа.</vt:lpstr>
      <vt:lpstr>Загальні відомості.</vt:lpstr>
      <vt:lpstr>Календарна система.</vt:lpstr>
      <vt:lpstr>Слайд 4</vt:lpstr>
      <vt:lpstr>Слайд 5</vt:lpstr>
      <vt:lpstr>Календарний рахунок.</vt:lpstr>
      <vt:lpstr>Інші цикли.</vt:lpstr>
      <vt:lpstr>Цикл Венери.</vt:lpstr>
      <vt:lpstr>Хааб.</vt:lpstr>
      <vt:lpstr>Прогнозування кінець світу за календарем Майа.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 Майа.</dc:title>
  <cp:lastModifiedBy>Lera</cp:lastModifiedBy>
  <cp:revision>16</cp:revision>
  <dcterms:modified xsi:type="dcterms:W3CDTF">2013-10-12T20:23:26Z</dcterms:modified>
</cp:coreProperties>
</file>