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>
                <a:lumMod val="67000"/>
                <a:lumOff val="33000"/>
              </a:srgbClr>
            </a:gs>
            <a:gs pos="20000">
              <a:srgbClr val="000040">
                <a:lumMod val="86000"/>
                <a:lumOff val="14000"/>
              </a:srgbClr>
            </a:gs>
            <a:gs pos="50000">
              <a:srgbClr val="400040">
                <a:lumMod val="89000"/>
                <a:lumOff val="11000"/>
              </a:srgbClr>
            </a:gs>
            <a:gs pos="75000">
              <a:srgbClr val="8F0040">
                <a:lumMod val="90000"/>
                <a:lumOff val="10000"/>
              </a:srgbClr>
            </a:gs>
            <a:gs pos="89999">
              <a:srgbClr val="F27300">
                <a:lumMod val="89000"/>
                <a:lumOff val="11000"/>
              </a:srgbClr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0846" y="-675456"/>
            <a:ext cx="3816424" cy="452888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«Афіна Парфенос»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та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«Статуя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Зевса»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Users\Людмила\Desktop\1315990974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2" y="2708920"/>
            <a:ext cx="477487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515719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Левіщенко Людмила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11-А клас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>
                <a:lumMod val="82000"/>
                <a:lumOff val="18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024744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Афіна Парфенос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4320480" cy="5184576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dirty="0"/>
              <a:t>Афіна Парфенос </a:t>
            </a:r>
            <a:r>
              <a:rPr lang="ru-RU" dirty="0" smtClean="0"/>
              <a:t>— статуя </a:t>
            </a:r>
            <a:r>
              <a:rPr lang="ru-RU" dirty="0"/>
              <a:t>богині Афіни в повному озброєнні, створена в добу Перикла давньогрецьким скульптором Фідієм і встановлена в Парфеноні, освячена в 438 до н. е. Донині не збереглась, з усіх античних копій найкраще збереглась римська із мармуру Афіни Варвакіон, яка експонується в Національному археологічному музеї </a:t>
            </a:r>
            <a:r>
              <a:rPr lang="ru-RU" dirty="0" smtClean="0"/>
              <a:t>Афін.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55" y="980728"/>
            <a:ext cx="2669749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89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lumMod val="86000"/>
                <a:lumOff val="14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8135" y="764704"/>
            <a:ext cx="4988321" cy="5904656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uk-UA" dirty="0"/>
              <a:t>Ф</a:t>
            </a:r>
            <a:r>
              <a:rPr lang="ru-RU" dirty="0" smtClean="0"/>
              <a:t>ідій</a:t>
            </a:r>
            <a:r>
              <a:rPr lang="ru-RU" dirty="0"/>
              <a:t>, </a:t>
            </a:r>
            <a:r>
              <a:rPr lang="ru-RU" dirty="0" err="1"/>
              <a:t>кращий</a:t>
            </a:r>
            <a:r>
              <a:rPr lang="ru-RU" dirty="0"/>
              <a:t> скульптор того часу, </a:t>
            </a:r>
            <a:r>
              <a:rPr lang="en-US" dirty="0" smtClean="0"/>
              <a:t>9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/>
              <a:t>працював</a:t>
            </a:r>
            <a:r>
              <a:rPr lang="ru-RU" dirty="0"/>
              <a:t> над скульптурою.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Перикл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довірити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величного</a:t>
            </a:r>
            <a:r>
              <a:rPr lang="ru-RU" dirty="0"/>
              <a:t> образу </a:t>
            </a:r>
            <a:r>
              <a:rPr lang="ru-RU" dirty="0" err="1"/>
              <a:t>покровительки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, на честь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uk-UA" dirty="0" err="1" smtClean="0"/>
              <a:t>щ</a:t>
            </a:r>
            <a:r>
              <a:rPr lang="ru-RU" dirty="0" err="1" smtClean="0"/>
              <a:t>ороку</a:t>
            </a:r>
            <a:r>
              <a:rPr lang="ru-RU" dirty="0" smtClean="0"/>
              <a:t> </a:t>
            </a:r>
            <a:r>
              <a:rPr lang="ru-RU" dirty="0" err="1"/>
              <a:t>влаштовували</a:t>
            </a:r>
            <a:r>
              <a:rPr lang="ru-RU" dirty="0"/>
              <a:t> свята — </a:t>
            </a:r>
            <a:r>
              <a:rPr lang="ru-RU" dirty="0" err="1"/>
              <a:t>малі</a:t>
            </a:r>
            <a:r>
              <a:rPr lang="ru-RU" dirty="0"/>
              <a:t> </a:t>
            </a:r>
            <a:r>
              <a:rPr lang="ru-RU" dirty="0" err="1"/>
              <a:t>Панафінеї</a:t>
            </a:r>
            <a:r>
              <a:rPr lang="ru-RU" dirty="0"/>
              <a:t>, а </a:t>
            </a:r>
            <a:r>
              <a:rPr lang="ru-RU" dirty="0" err="1"/>
              <a:t>кожні</a:t>
            </a:r>
            <a:r>
              <a:rPr lang="ru-RU" dirty="0"/>
              <a:t> 5</a:t>
            </a:r>
            <a:r>
              <a:rPr lang="ru-RU" dirty="0" smtClean="0"/>
              <a:t> </a:t>
            </a:r>
            <a:r>
              <a:rPr lang="ru-RU" dirty="0" err="1"/>
              <a:t>років</a:t>
            </a:r>
            <a:r>
              <a:rPr lang="ru-RU" dirty="0"/>
              <a:t> —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 smtClean="0"/>
              <a:t>Панафінеї</a:t>
            </a:r>
            <a:r>
              <a:rPr lang="ru-RU" dirty="0" smtClean="0"/>
              <a:t>. </a:t>
            </a:r>
            <a:r>
              <a:rPr lang="ru-RU" dirty="0"/>
              <a:t>За 140 </a:t>
            </a:r>
            <a:r>
              <a:rPr lang="ru-RU" dirty="0" err="1"/>
              <a:t>років</a:t>
            </a:r>
            <a:r>
              <a:rPr lang="ru-RU" dirty="0"/>
              <a:t> з Афіни </a:t>
            </a:r>
            <a:r>
              <a:rPr lang="ru-RU" dirty="0" err="1"/>
              <a:t>Парфенос</a:t>
            </a:r>
            <a:r>
              <a:rPr lang="ru-RU" dirty="0"/>
              <a:t> </a:t>
            </a:r>
            <a:r>
              <a:rPr lang="ru-RU" dirty="0" err="1"/>
              <a:t>зняли</a:t>
            </a:r>
            <a:r>
              <a:rPr lang="ru-RU" dirty="0"/>
              <a:t> і </a:t>
            </a:r>
            <a:r>
              <a:rPr lang="ru-RU" dirty="0" err="1"/>
              <a:t>замінили</a:t>
            </a:r>
            <a:r>
              <a:rPr lang="ru-RU" dirty="0"/>
              <a:t> </a:t>
            </a:r>
            <a:r>
              <a:rPr lang="ru-RU" dirty="0" smtClean="0"/>
              <a:t>золото на бронзу,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 smtClean="0"/>
              <a:t>заплатити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військо</a:t>
            </a:r>
            <a:r>
              <a:rPr lang="ru-RU" dirty="0"/>
              <a:t> тирана </a:t>
            </a:r>
            <a:r>
              <a:rPr lang="ru-RU" dirty="0" err="1" smtClean="0"/>
              <a:t>Лакара</a:t>
            </a:r>
            <a:r>
              <a:rPr lang="ru-RU" dirty="0" smtClean="0"/>
              <a:t>. </a:t>
            </a:r>
            <a:r>
              <a:rPr lang="ru-RU" dirty="0"/>
              <a:t>Сама ж статуя, як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en-US" dirty="0"/>
              <a:t>V</a:t>
            </a:r>
            <a:r>
              <a:rPr lang="ru-RU" dirty="0" smtClean="0"/>
              <a:t> </a:t>
            </a:r>
            <a:r>
              <a:rPr lang="ru-RU" dirty="0" err="1" smtClean="0"/>
              <a:t>ст</a:t>
            </a:r>
            <a:r>
              <a:rPr lang="en-US" dirty="0"/>
              <a:t>.</a:t>
            </a:r>
            <a:r>
              <a:rPr lang="ru-RU" dirty="0" smtClean="0"/>
              <a:t> </a:t>
            </a:r>
            <a:r>
              <a:rPr lang="ru-RU" dirty="0" err="1"/>
              <a:t>загинула</a:t>
            </a:r>
            <a:r>
              <a:rPr lang="ru-RU" dirty="0"/>
              <a:t> у </a:t>
            </a:r>
            <a:r>
              <a:rPr lang="ru-RU" dirty="0" err="1"/>
              <a:t>вогні</a:t>
            </a:r>
            <a:r>
              <a:rPr lang="ru-RU" dirty="0"/>
              <a:t> </a:t>
            </a:r>
            <a:r>
              <a:rPr lang="ru-RU" dirty="0" err="1"/>
              <a:t>пожежі</a:t>
            </a:r>
            <a:r>
              <a:rPr lang="ru-RU" dirty="0"/>
              <a:t>. Доля </a:t>
            </a:r>
            <a:r>
              <a:rPr lang="ru-RU" dirty="0" err="1"/>
              <a:t>Фідія</a:t>
            </a:r>
            <a:r>
              <a:rPr lang="ru-RU" dirty="0"/>
              <a:t> </a:t>
            </a:r>
            <a:r>
              <a:rPr lang="ru-RU" dirty="0" err="1"/>
              <a:t>достовірно</a:t>
            </a:r>
            <a:r>
              <a:rPr lang="ru-RU" dirty="0"/>
              <a:t> не </a:t>
            </a:r>
            <a:r>
              <a:rPr lang="ru-RU" dirty="0" err="1"/>
              <a:t>відома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0765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1548" y="519168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Фідій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0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>
                <a:lumMod val="17000"/>
              </a:srgbClr>
            </a:gs>
            <a:gs pos="16000">
              <a:srgbClr val="00CCCC">
                <a:lumMod val="76000"/>
              </a:srgbClr>
            </a:gs>
            <a:gs pos="47000">
              <a:srgbClr val="9999FF">
                <a:lumMod val="82000"/>
              </a:srgbClr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024744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Матеріал скульптури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511256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Афіна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Парфенос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створена у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хрисоелефантинній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техніці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заввишки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метрів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6858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Павсаній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«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Описі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Еллади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згадує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колосальну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статую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Фідія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«Сама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Афіна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створена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слонової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кістки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золота. Статуя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зображає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її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весь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зріст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хітоні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 самих стоп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ніг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грудях голова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Медузи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слонової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кістки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руці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вона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тримає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зображення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Ніки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приблизно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чотири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лікті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а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іншій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руці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—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спис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В ногах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лежить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щит, 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близько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списа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змія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змія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імовірно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Еріхтоній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858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За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свідченнями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Плінія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Старшого, на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кожній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деталі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скульптури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починаючи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постаменту,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закінчуючи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її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шоломом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були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зображені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міфологічні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сцени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на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постаменті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—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народження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Пандори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на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щиті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обох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сторін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—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амазономахія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гігантомахія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на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сандалях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— битва з кентаврами.</a:t>
            </a:r>
          </a:p>
        </p:txBody>
      </p:sp>
    </p:spTree>
    <p:extLst>
      <p:ext uri="{BB962C8B-B14F-4D97-AF65-F5344CB8AC3E}">
        <p14:creationId xmlns:p14="http://schemas.microsoft.com/office/powerpoint/2010/main" val="3395902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>
                <a:lumMod val="90000"/>
                <a:lumOff val="10000"/>
              </a:srgbClr>
            </a:gs>
            <a:gs pos="100000">
              <a:srgbClr val="FFBF00">
                <a:lumMod val="97000"/>
                <a:lumOff val="3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168352" cy="457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6" y="3745676"/>
            <a:ext cx="4608513" cy="262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8803"/>
            <a:ext cx="2592288" cy="362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84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024744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Статуя Зевса в Олімпії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097360"/>
            <a:ext cx="4968552" cy="576064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 smtClean="0"/>
              <a:t>	Статуя є </a:t>
            </a:r>
            <a:r>
              <a:rPr lang="ru-RU" dirty="0" err="1"/>
              <a:t>виразом</a:t>
            </a:r>
            <a:r>
              <a:rPr lang="ru-RU" dirty="0"/>
              <a:t> </a:t>
            </a:r>
            <a:r>
              <a:rPr lang="ru-RU" dirty="0" err="1"/>
              <a:t>світоправлячої</a:t>
            </a:r>
            <a:r>
              <a:rPr lang="ru-RU" dirty="0"/>
              <a:t> </a:t>
            </a:r>
            <a:r>
              <a:rPr lang="ru-RU" dirty="0" err="1"/>
              <a:t>могутності</a:t>
            </a:r>
            <a:r>
              <a:rPr lang="ru-RU" dirty="0"/>
              <a:t> і разом </a:t>
            </a:r>
            <a:r>
              <a:rPr lang="ru-RU" dirty="0" err="1"/>
              <a:t>батьківської</a:t>
            </a:r>
            <a:r>
              <a:rPr lang="ru-RU" dirty="0"/>
              <a:t> </a:t>
            </a:r>
            <a:r>
              <a:rPr lang="ru-RU" dirty="0" err="1"/>
              <a:t>ніжності</a:t>
            </a:r>
            <a:r>
              <a:rPr lang="ru-RU" dirty="0"/>
              <a:t>, представлена </a:t>
            </a:r>
            <a:r>
              <a:rPr lang="ru-RU" dirty="0" err="1"/>
              <a:t>сидячи</a:t>
            </a:r>
            <a:r>
              <a:rPr lang="ru-RU" dirty="0"/>
              <a:t> на </a:t>
            </a:r>
            <a:r>
              <a:rPr lang="ru-RU" dirty="0" err="1"/>
              <a:t>троні</a:t>
            </a:r>
            <a:r>
              <a:rPr lang="ru-RU" dirty="0"/>
              <a:t>. </a:t>
            </a:r>
            <a:r>
              <a:rPr lang="ru-RU" dirty="0" err="1"/>
              <a:t>Оливковий</a:t>
            </a:r>
            <a:r>
              <a:rPr lang="ru-RU" dirty="0"/>
              <a:t> </a:t>
            </a:r>
            <a:r>
              <a:rPr lang="ru-RU" dirty="0" err="1"/>
              <a:t>вінок</a:t>
            </a:r>
            <a:r>
              <a:rPr lang="ru-RU" dirty="0"/>
              <a:t> </a:t>
            </a:r>
            <a:r>
              <a:rPr lang="ru-RU" dirty="0" err="1"/>
              <a:t>прикрашав</a:t>
            </a:r>
            <a:r>
              <a:rPr lang="ru-RU" dirty="0"/>
              <a:t> голову </a:t>
            </a:r>
            <a:r>
              <a:rPr lang="ru-RU" dirty="0" err="1"/>
              <a:t>Громовержця</a:t>
            </a:r>
            <a:r>
              <a:rPr lang="ru-RU" dirty="0"/>
              <a:t>, борода </a:t>
            </a:r>
            <a:r>
              <a:rPr lang="ru-RU" dirty="0" err="1"/>
              <a:t>хвилястими</a:t>
            </a:r>
            <a:r>
              <a:rPr lang="ru-RU" dirty="0"/>
              <a:t> пасмами </a:t>
            </a:r>
            <a:r>
              <a:rPr lang="ru-RU" dirty="0" err="1"/>
              <a:t>обрамовувала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, з </a:t>
            </a:r>
            <a:r>
              <a:rPr lang="ru-RU" dirty="0" err="1"/>
              <a:t>лівого</a:t>
            </a:r>
            <a:r>
              <a:rPr lang="ru-RU" dirty="0"/>
              <a:t> плеча спадав плащ,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прикривав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ніг</a:t>
            </a:r>
            <a:r>
              <a:rPr lang="ru-RU" dirty="0"/>
              <a:t>. У </a:t>
            </a:r>
            <a:r>
              <a:rPr lang="ru-RU" dirty="0" err="1"/>
              <a:t>лівій</a:t>
            </a:r>
            <a:r>
              <a:rPr lang="ru-RU" dirty="0"/>
              <a:t> </a:t>
            </a:r>
            <a:r>
              <a:rPr lang="ru-RU" dirty="0" err="1"/>
              <a:t>руці</a:t>
            </a:r>
            <a:r>
              <a:rPr lang="ru-RU" dirty="0"/>
              <a:t> бог </a:t>
            </a:r>
            <a:r>
              <a:rPr lang="ru-RU" dirty="0" err="1"/>
              <a:t>тримав</a:t>
            </a:r>
            <a:r>
              <a:rPr lang="ru-RU" dirty="0"/>
              <a:t> </a:t>
            </a:r>
            <a:r>
              <a:rPr lang="ru-RU" dirty="0" err="1"/>
              <a:t>скіпетр</a:t>
            </a:r>
            <a:r>
              <a:rPr lang="ru-RU" dirty="0"/>
              <a:t>, </a:t>
            </a:r>
            <a:r>
              <a:rPr lang="ru-RU" dirty="0" err="1"/>
              <a:t>увінчаний</a:t>
            </a:r>
            <a:r>
              <a:rPr lang="ru-RU" dirty="0"/>
              <a:t> орлом, а на </a:t>
            </a:r>
            <a:r>
              <a:rPr lang="ru-RU" dirty="0" err="1"/>
              <a:t>простягнутій</a:t>
            </a:r>
            <a:r>
              <a:rPr lang="ru-RU" dirty="0"/>
              <a:t> </a:t>
            </a:r>
            <a:r>
              <a:rPr lang="ru-RU" dirty="0" err="1"/>
              <a:t>правій</a:t>
            </a:r>
            <a:r>
              <a:rPr lang="ru-RU" dirty="0"/>
              <a:t> </a:t>
            </a:r>
            <a:r>
              <a:rPr lang="ru-RU" dirty="0" err="1"/>
              <a:t>руці</a:t>
            </a:r>
            <a:r>
              <a:rPr lang="ru-RU" dirty="0"/>
              <a:t> стояла богиня </a:t>
            </a:r>
            <a:r>
              <a:rPr lang="ru-RU" dirty="0" err="1"/>
              <a:t>Ніка</a:t>
            </a:r>
            <a:r>
              <a:rPr lang="ru-RU" dirty="0"/>
              <a:t> із золота і </a:t>
            </a:r>
            <a:r>
              <a:rPr lang="ru-RU" dirty="0" err="1"/>
              <a:t>слонової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. </a:t>
            </a:r>
            <a:r>
              <a:rPr lang="ru-RU" dirty="0" err="1"/>
              <a:t>Фігура</a:t>
            </a:r>
            <a:r>
              <a:rPr lang="ru-RU" dirty="0"/>
              <a:t> Зевса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виконана</a:t>
            </a:r>
            <a:r>
              <a:rPr lang="ru-RU" dirty="0"/>
              <a:t> з дерева, і на </a:t>
            </a:r>
            <a:r>
              <a:rPr lang="ru-RU" dirty="0" err="1"/>
              <a:t>цю</a:t>
            </a:r>
            <a:r>
              <a:rPr lang="ru-RU" dirty="0"/>
              <a:t> основу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бронзових</a:t>
            </a:r>
            <a:r>
              <a:rPr lang="ru-RU" dirty="0"/>
              <a:t> і </a:t>
            </a:r>
            <a:r>
              <a:rPr lang="ru-RU" dirty="0" err="1"/>
              <a:t>залізних</a:t>
            </a:r>
            <a:r>
              <a:rPr lang="ru-RU" dirty="0"/>
              <a:t> </a:t>
            </a:r>
            <a:r>
              <a:rPr lang="ru-RU" dirty="0" err="1" smtClean="0"/>
              <a:t>цвяхів</a:t>
            </a:r>
            <a:r>
              <a:rPr lang="ru-RU" dirty="0"/>
              <a:t> </a:t>
            </a:r>
            <a:r>
              <a:rPr lang="ru-RU" dirty="0" err="1" smtClean="0"/>
              <a:t>кріпилися</a:t>
            </a:r>
            <a:r>
              <a:rPr lang="ru-RU" dirty="0" smtClean="0"/>
              <a:t> </a:t>
            </a:r>
            <a:r>
              <a:rPr lang="ru-RU" dirty="0" err="1"/>
              <a:t>деталі</a:t>
            </a:r>
            <a:r>
              <a:rPr lang="ru-RU" dirty="0"/>
              <a:t> з </a:t>
            </a:r>
            <a:r>
              <a:rPr lang="ru-RU" dirty="0" err="1"/>
              <a:t>слонової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і </a:t>
            </a:r>
            <a:r>
              <a:rPr lang="ru-RU" dirty="0" smtClean="0"/>
              <a:t>золота. </a:t>
            </a:r>
            <a:r>
              <a:rPr lang="ru-RU" dirty="0"/>
              <a:t>Обличчя, руки й інші оголені частини тіла виконані зі слонової кістки, волосся і борода, вінок, плащ і </a:t>
            </a:r>
            <a:r>
              <a:rPr lang="ru-RU" dirty="0" smtClean="0"/>
              <a:t>сандалі </a:t>
            </a:r>
            <a:r>
              <a:rPr lang="ru-RU" dirty="0"/>
              <a:t>із золота, </a:t>
            </a:r>
            <a:r>
              <a:rPr lang="ru-RU" dirty="0" smtClean="0"/>
              <a:t>а очі </a:t>
            </a:r>
            <a:r>
              <a:rPr lang="ru-RU" dirty="0"/>
              <a:t>з коштовних каменів.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56792"/>
            <a:ext cx="312274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87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96" y="-1"/>
            <a:ext cx="10528919" cy="700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556"/>
            <a:ext cx="4104456" cy="417646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Перед </a:t>
            </a:r>
            <a:r>
              <a:rPr lang="ru-RU" b="1" dirty="0" err="1">
                <a:solidFill>
                  <a:schemeClr val="bg1"/>
                </a:solidFill>
              </a:rPr>
              <a:t>п'єдесталом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із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зображенням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сцени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народження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Афродіти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був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облаштований</a:t>
            </a:r>
            <a:r>
              <a:rPr lang="ru-RU" b="1" dirty="0">
                <a:solidFill>
                  <a:schemeClr val="bg1"/>
                </a:solidFill>
              </a:rPr>
              <a:t> невеликий </a:t>
            </a:r>
            <a:r>
              <a:rPr lang="ru-RU" b="1" dirty="0" err="1">
                <a:solidFill>
                  <a:schemeClr val="bg1"/>
                </a:solidFill>
              </a:rPr>
              <a:t>басейн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викладений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блакитним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елевсинським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каменем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білим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мармуром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2996952"/>
            <a:ext cx="29158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Зі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слів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древньогрецького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письменника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Павсанія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він</a:t>
            </a:r>
            <a:r>
              <a:rPr lang="ru-RU" sz="2000" b="1" dirty="0">
                <a:solidFill>
                  <a:schemeClr val="bg1"/>
                </a:solidFill>
              </a:rPr>
              <a:t> служив для стоку </a:t>
            </a:r>
            <a:r>
              <a:rPr lang="ru-RU" sz="2000" b="1" dirty="0" err="1">
                <a:solidFill>
                  <a:schemeClr val="bg1"/>
                </a:solidFill>
              </a:rPr>
              <a:t>залишків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оливкової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олії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якою</a:t>
            </a:r>
            <a:r>
              <a:rPr lang="ru-RU" sz="2000" b="1" dirty="0">
                <a:solidFill>
                  <a:schemeClr val="bg1"/>
                </a:solidFill>
              </a:rPr>
              <a:t> регулярно </a:t>
            </a:r>
            <a:r>
              <a:rPr lang="ru-RU" sz="2000" b="1" dirty="0" err="1">
                <a:solidFill>
                  <a:schemeClr val="bg1"/>
                </a:solidFill>
              </a:rPr>
              <a:t>змащували</a:t>
            </a:r>
            <a:r>
              <a:rPr lang="ru-RU" sz="2000" b="1" dirty="0">
                <a:solidFill>
                  <a:schemeClr val="bg1"/>
                </a:solidFill>
              </a:rPr>
              <a:t> статую (масло </a:t>
            </a:r>
            <a:r>
              <a:rPr lang="ru-RU" sz="2000" b="1" dirty="0" err="1">
                <a:solidFill>
                  <a:schemeClr val="bg1"/>
                </a:solidFill>
              </a:rPr>
              <a:t>зберігало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слонову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кістку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від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розсихання</a:t>
            </a:r>
            <a:r>
              <a:rPr lang="ru-RU" sz="20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7849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Світло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проникало </a:t>
            </a:r>
            <a:r>
              <a:rPr lang="ru-RU" b="1" dirty="0" err="1">
                <a:solidFill>
                  <a:schemeClr val="bg1"/>
                </a:solidFill>
              </a:rPr>
              <a:t>крізь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двері</a:t>
            </a:r>
            <a:r>
              <a:rPr lang="ru-RU" b="1" dirty="0">
                <a:solidFill>
                  <a:schemeClr val="bg1"/>
                </a:solidFill>
              </a:rPr>
              <a:t> темного храму, </a:t>
            </a:r>
            <a:r>
              <a:rPr lang="ru-RU" b="1" dirty="0" err="1">
                <a:solidFill>
                  <a:schemeClr val="bg1"/>
                </a:solidFill>
              </a:rPr>
              <a:t>відбиваючись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гладкої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поверхні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рідини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басейні</a:t>
            </a:r>
            <a:r>
              <a:rPr lang="ru-RU" b="1" dirty="0">
                <a:solidFill>
                  <a:schemeClr val="bg1"/>
                </a:solidFill>
              </a:rPr>
              <a:t>, падало на золото </a:t>
            </a:r>
            <a:r>
              <a:rPr lang="ru-RU" b="1" dirty="0" err="1">
                <a:solidFill>
                  <a:schemeClr val="bg1"/>
                </a:solidFill>
              </a:rPr>
              <a:t>одягу</a:t>
            </a:r>
            <a:r>
              <a:rPr lang="ru-RU" b="1" dirty="0">
                <a:solidFill>
                  <a:schemeClr val="bg1"/>
                </a:solidFill>
              </a:rPr>
              <a:t> Зевса і </a:t>
            </a:r>
            <a:r>
              <a:rPr lang="ru-RU" b="1" dirty="0" err="1">
                <a:solidFill>
                  <a:schemeClr val="bg1"/>
                </a:solidFill>
              </a:rPr>
              <a:t>освітлювало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його</a:t>
            </a:r>
            <a:r>
              <a:rPr lang="ru-RU" b="1" dirty="0">
                <a:solidFill>
                  <a:schemeClr val="bg1"/>
                </a:solidFill>
              </a:rPr>
              <a:t> голову. </a:t>
            </a:r>
            <a:r>
              <a:rPr lang="ru-RU" b="1" dirty="0" err="1">
                <a:solidFill>
                  <a:schemeClr val="bg1"/>
                </a:solidFill>
              </a:rPr>
              <a:t>Мандрівникам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входили в храм, </a:t>
            </a:r>
            <a:r>
              <a:rPr lang="ru-RU" b="1" dirty="0" err="1">
                <a:solidFill>
                  <a:schemeClr val="bg1"/>
                </a:solidFill>
              </a:rPr>
              <a:t>здавалося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наче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сяйво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йде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</a:t>
            </a:r>
            <a:r>
              <a:rPr lang="ru-RU" b="1" dirty="0">
                <a:solidFill>
                  <a:schemeClr val="bg1"/>
                </a:solidFill>
              </a:rPr>
              <a:t> самого лику божества.</a:t>
            </a:r>
          </a:p>
        </p:txBody>
      </p:sp>
    </p:spTree>
    <p:extLst>
      <p:ext uri="{BB962C8B-B14F-4D97-AF65-F5344CB8AC3E}">
        <p14:creationId xmlns:p14="http://schemas.microsoft.com/office/powerpoint/2010/main" val="29660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>
                <a:lumMod val="60000"/>
              </a:srgbClr>
            </a:gs>
            <a:gs pos="30000">
              <a:srgbClr val="66008F">
                <a:lumMod val="56000"/>
              </a:srgbClr>
            </a:gs>
            <a:gs pos="64999">
              <a:srgbClr val="BA0066">
                <a:lumMod val="71000"/>
              </a:srgbClr>
            </a:gs>
            <a:gs pos="89999">
              <a:srgbClr val="FF0000">
                <a:lumMod val="82000"/>
              </a:srgbClr>
            </a:gs>
            <a:gs pos="100000">
              <a:srgbClr val="FF8200">
                <a:lumMod val="83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24374"/>
            <a:ext cx="2152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7" y="3429000"/>
            <a:ext cx="6133610" cy="307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617" y="620688"/>
            <a:ext cx="7704856" cy="410445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За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переказами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саме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тут Зевс вступив у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боротьбу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зі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своїм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батьком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кровожерливим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віроломним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Кроносом,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який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пожирав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своїх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дітей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оскільки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оракул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передбачив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йому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загибель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від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руки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сина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2107" y="1562373"/>
            <a:ext cx="46518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Врятований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матір'ю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змужнілий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Зевс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переміг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примусив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Кроноса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відригнути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своїх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братів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сестр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. На честь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цієї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перемоги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були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встановлені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Олімпійські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ігри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що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вперше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відбулися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у 776 до н. е.</a:t>
            </a:r>
          </a:p>
        </p:txBody>
      </p:sp>
    </p:spTree>
    <p:extLst>
      <p:ext uri="{BB962C8B-B14F-4D97-AF65-F5344CB8AC3E}">
        <p14:creationId xmlns:p14="http://schemas.microsoft.com/office/powerpoint/2010/main" val="4074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</TotalTime>
  <Words>316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«Афіна Парфенос» та «Статуя  Зевса»</vt:lpstr>
      <vt:lpstr>Афіна Парфенос</vt:lpstr>
      <vt:lpstr>Презентация PowerPoint</vt:lpstr>
      <vt:lpstr>Матеріал скульптури</vt:lpstr>
      <vt:lpstr>Презентация PowerPoint</vt:lpstr>
      <vt:lpstr>Статуя Зевса в Олімпії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«Афіна Парфенос» та «Статуя  Зевса»</dc:title>
  <dc:creator>Мила Леви</dc:creator>
  <cp:lastModifiedBy>Людмила</cp:lastModifiedBy>
  <cp:revision>9</cp:revision>
  <dcterms:created xsi:type="dcterms:W3CDTF">2013-10-05T20:48:26Z</dcterms:created>
  <dcterms:modified xsi:type="dcterms:W3CDTF">2013-10-06T11:46:52Z</dcterms:modified>
</cp:coreProperties>
</file>