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8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9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F85E-A128-48FD-8CBC-539B0406E7EC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1AB7-112C-479C-87CA-5AD7C8974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0%D1%80%D1%80%D1%96_%D0%9C%D1%8E%D0%BB%D1%96%D1%88" TargetMode="External"/><Relationship Id="rId13" Type="http://schemas.openxmlformats.org/officeDocument/2006/relationships/hyperlink" Target="http://uk.wikipedia.org/wiki/%D0%9A%D0%B5%D1%81_%D0%9D%D0%BE%D1%82%D0%B5%D0%B1%D0%BE%D0%BC" TargetMode="External"/><Relationship Id="rId3" Type="http://schemas.openxmlformats.org/officeDocument/2006/relationships/hyperlink" Target="http://uk.wikipedia.org/w/index.php?title=%D0%9F%D1%96%D1%82%D0%B5%D1%80_%D0%9A%D0%BE%D1%80%D0%BD%D0%B5%D0%BB%D1%96%D1%81_%D0%93%D0%BE%D1%84%D1%82&amp;action=edit&amp;redlink=1" TargetMode="External"/><Relationship Id="rId7" Type="http://schemas.openxmlformats.org/officeDocument/2006/relationships/hyperlink" Target="http://uk.wikipedia.org/wiki/XX" TargetMode="External"/><Relationship Id="rId12" Type="http://schemas.openxmlformats.org/officeDocument/2006/relationships/hyperlink" Target="http://uk.wikipedia.org/wiki/%D0%92%D1%96%D0%BB%D0%BB%D0%B5%D0%BC_%D0%A4%D1%80%D0%B5%D0%B4%D0%B5%D1%80%D1%96%D0%BA_%D0%93%D0%B5%D1%80%D0%BC%D0%B0%D0%BD%D1%8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5%D0%B4%D1%83%D0%B0%D1%80%D0%B4_%D0%94%D0%B0%D1%83%D0%B2%D0%B5%D1%81_%D0%94%D0%B5%D0%BA%D0%BA%D0%B5%D1%80" TargetMode="External"/><Relationship Id="rId11" Type="http://schemas.openxmlformats.org/officeDocument/2006/relationships/hyperlink" Target="http://uk.wikipedia.org/wiki/%D0%93%D0%B5%D1%80%D0%B0%D1%80%D0%B4_%D0%A0%D0%B5%D0%B2%D0%B5" TargetMode="External"/><Relationship Id="rId5" Type="http://schemas.openxmlformats.org/officeDocument/2006/relationships/hyperlink" Target="http://uk.wikipedia.org/wiki/XIX" TargetMode="External"/><Relationship Id="rId10" Type="http://schemas.openxmlformats.org/officeDocument/2006/relationships/hyperlink" Target="http://uk.wikipedia.org/wiki/%D0%A1%D1%96%D0%BC%D0%BE%D0%BD_%D0%92%D0%B5%D1%81%D1%82%D0%B4%D0%B5%D0%B9%D0%BA" TargetMode="External"/><Relationship Id="rId4" Type="http://schemas.openxmlformats.org/officeDocument/2006/relationships/hyperlink" Target="http://uk.wikipedia.org/wiki/%D0%99%D0%BE%D1%81%D1%82_%D0%B2%D0%B0%D0%BD_%D0%B4%D0%B5%D0%BD_%D0%92%D0%BE%D0%BD%D0%B4%D0%B5%D0%BB" TargetMode="External"/><Relationship Id="rId9" Type="http://schemas.openxmlformats.org/officeDocument/2006/relationships/hyperlink" Target="http://uk.wikipedia.org/wiki/%D0%AF%D0%BD_%D0%93%D0%B5%D0%BD%D0%B4%D1%80%D1%96%D0%BA_%D0%92%D0%BE%D0%BB%D0%BA%D0%B5%D1%80%D1%81" TargetMode="External"/><Relationship Id="rId14" Type="http://schemas.openxmlformats.org/officeDocument/2006/relationships/hyperlink" Target="http://uk.wikipedia.org/wiki/%D0%90%D0%BD%D0%BD%D0%B0_%D0%A4%D1%80%D0%B0%D0%BD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7972452" cy="71438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Lucida Handwriting" pitchFamily="66" charset="0"/>
              </a:rPr>
              <a:t>in</a:t>
            </a:r>
            <a:endParaRPr lang="ru-RU" i="1" dirty="0"/>
          </a:p>
        </p:txBody>
      </p:sp>
      <p:pic>
        <p:nvPicPr>
          <p:cNvPr id="5" name="Содержимое 4" descr="iWelcom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0"/>
            <a:ext cx="4714908" cy="1785926"/>
          </a:xfrm>
        </p:spPr>
      </p:pic>
      <p:pic>
        <p:nvPicPr>
          <p:cNvPr id="6" name="Содержимое 5" descr="Netherlan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224" y="3071810"/>
            <a:ext cx="7572428" cy="2857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новый коллажmjm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536851" cy="369868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accent6">
                    <a:lumMod val="75000"/>
                  </a:schemeClr>
                </a:solidFill>
              </a:rPr>
              <a:t>Зандам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занд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000108"/>
            <a:ext cx="4929221" cy="50006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85794"/>
            <a:ext cx="3286148" cy="5500726"/>
          </a:xfrm>
        </p:spPr>
        <p:txBody>
          <a:bodyPr>
            <a:noAutofit/>
          </a:bodyPr>
          <a:lstStyle/>
          <a:p>
            <a:r>
              <a:rPr lang="ru-RU" dirty="0" err="1"/>
              <a:t>Зандам</a:t>
            </a:r>
            <a:r>
              <a:rPr lang="ru-RU" dirty="0"/>
              <a:t> - ​​стара добра </a:t>
            </a:r>
            <a:r>
              <a:rPr lang="ru-RU" dirty="0" err="1"/>
              <a:t>Голландія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небом. Тут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виставка</a:t>
            </a:r>
            <a:r>
              <a:rPr lang="ru-RU" dirty="0"/>
              <a:t> </a:t>
            </a:r>
            <a:r>
              <a:rPr lang="ru-RU" dirty="0" err="1"/>
              <a:t>голландських</a:t>
            </a:r>
            <a:r>
              <a:rPr lang="ru-RU" dirty="0"/>
              <a:t> </a:t>
            </a:r>
            <a:r>
              <a:rPr lang="ru-RU" dirty="0" err="1"/>
              <a:t>млинів</a:t>
            </a:r>
            <a:r>
              <a:rPr lang="ru-RU" dirty="0"/>
              <a:t>,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черевиків</a:t>
            </a:r>
            <a:r>
              <a:rPr lang="ru-RU" dirty="0"/>
              <a:t>,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Зандамі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розміщений</a:t>
            </a:r>
            <a:r>
              <a:rPr lang="ru-RU" dirty="0"/>
              <a:t> за 20 км </a:t>
            </a:r>
            <a:r>
              <a:rPr lang="ru-RU" dirty="0" err="1"/>
              <a:t>від</a:t>
            </a:r>
            <a:r>
              <a:rPr lang="ru-RU" dirty="0"/>
              <a:t> Амстердама,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будиночок</a:t>
            </a:r>
            <a:r>
              <a:rPr lang="ru-RU" dirty="0"/>
              <a:t> Петра </a:t>
            </a:r>
            <a:r>
              <a:rPr lang="en-US" dirty="0"/>
              <a:t>I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архітектурний</a:t>
            </a:r>
            <a:r>
              <a:rPr lang="ru-RU" dirty="0"/>
              <a:t> музей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 "</a:t>
            </a:r>
            <a:r>
              <a:rPr lang="ru-RU" dirty="0" err="1"/>
              <a:t>Зандам</a:t>
            </a:r>
            <a:r>
              <a:rPr lang="ru-RU" dirty="0"/>
              <a:t> у </a:t>
            </a:r>
            <a:r>
              <a:rPr lang="en-US" dirty="0"/>
              <a:t>XVII </a:t>
            </a:r>
            <a:r>
              <a:rPr lang="ru-RU" dirty="0"/>
              <a:t>ст.", де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акуратні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будиночки</a:t>
            </a:r>
            <a:r>
              <a:rPr lang="ru-RU" dirty="0"/>
              <a:t>, </a:t>
            </a:r>
            <a:r>
              <a:rPr lang="ru-RU" dirty="0" err="1"/>
              <a:t>старовинний</a:t>
            </a:r>
            <a:r>
              <a:rPr lang="ru-RU" dirty="0"/>
              <a:t> </a:t>
            </a:r>
            <a:r>
              <a:rPr lang="ru-RU" dirty="0" err="1"/>
              <a:t>млин</a:t>
            </a:r>
            <a:r>
              <a:rPr lang="ru-RU" dirty="0"/>
              <a:t>, </a:t>
            </a:r>
            <a:r>
              <a:rPr lang="ru-RU" dirty="0" err="1"/>
              <a:t>олійниця</a:t>
            </a:r>
            <a:r>
              <a:rPr lang="ru-RU" dirty="0"/>
              <a:t>, </a:t>
            </a:r>
            <a:r>
              <a:rPr lang="ru-RU" dirty="0" err="1"/>
              <a:t>лісопилка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пам'ять</a:t>
            </a:r>
            <a:r>
              <a:rPr lang="ru-RU" dirty="0"/>
              <a:t> про </a:t>
            </a:r>
            <a:r>
              <a:rPr lang="ru-RU" dirty="0" err="1"/>
              <a:t>сучасників</a:t>
            </a:r>
            <a:r>
              <a:rPr lang="ru-RU" dirty="0"/>
              <a:t> Петра,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вони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.</a:t>
            </a:r>
          </a:p>
          <a:p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Зандам</a:t>
            </a:r>
            <a:r>
              <a:rPr lang="ru-RU" dirty="0"/>
              <a:t>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дух </a:t>
            </a:r>
            <a:r>
              <a:rPr lang="ru-RU" dirty="0" err="1"/>
              <a:t>старовини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містом</a:t>
            </a:r>
            <a:r>
              <a:rPr lang="ru-RU" dirty="0"/>
              <a:t>, яке </a:t>
            </a:r>
            <a:r>
              <a:rPr lang="ru-RU" dirty="0" err="1"/>
              <a:t>крокує</a:t>
            </a:r>
            <a:r>
              <a:rPr lang="ru-RU" dirty="0"/>
              <a:t> у ногу </a:t>
            </a:r>
            <a:r>
              <a:rPr lang="ru-RU" dirty="0" err="1"/>
              <a:t>з</a:t>
            </a:r>
            <a:r>
              <a:rPr lang="ru-RU" dirty="0"/>
              <a:t> часом: тут </a:t>
            </a:r>
            <a:r>
              <a:rPr lang="ru-RU" dirty="0" err="1"/>
              <a:t>зародилася</a:t>
            </a:r>
            <a:r>
              <a:rPr lang="ru-RU" dirty="0"/>
              <a:t> рейв-культура, тут </a:t>
            </a:r>
            <a:r>
              <a:rPr lang="ru-RU" dirty="0" err="1"/>
              <a:t>відкрився</a:t>
            </a:r>
            <a:r>
              <a:rPr lang="ru-RU" dirty="0"/>
              <a:t> перший в </a:t>
            </a:r>
            <a:r>
              <a:rPr lang="ru-RU" dirty="0" err="1"/>
              <a:t>Нідерландах</a:t>
            </a:r>
            <a:r>
              <a:rPr lang="ru-RU" dirty="0"/>
              <a:t> </a:t>
            </a:r>
            <a:r>
              <a:rPr lang="en-US" dirty="0"/>
              <a:t>McDonalds. </a:t>
            </a:r>
            <a:r>
              <a:rPr lang="ru-RU" dirty="0" err="1"/>
              <a:t>Цікавою</a:t>
            </a:r>
            <a:r>
              <a:rPr lang="ru-RU" dirty="0"/>
              <a:t> </a:t>
            </a:r>
            <a:r>
              <a:rPr lang="ru-RU" dirty="0" err="1"/>
              <a:t>пам'яткою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став «</a:t>
            </a:r>
            <a:r>
              <a:rPr lang="ru-RU" dirty="0" err="1"/>
              <a:t>старовинний</a:t>
            </a:r>
            <a:r>
              <a:rPr lang="ru-RU" dirty="0"/>
              <a:t>» </a:t>
            </a:r>
            <a:r>
              <a:rPr lang="ru-RU" dirty="0" err="1"/>
              <a:t>хмарочос</a:t>
            </a:r>
            <a:r>
              <a:rPr lang="ru-RU" dirty="0"/>
              <a:t> </a:t>
            </a:r>
            <a:r>
              <a:rPr lang="en-US" dirty="0" err="1"/>
              <a:t>Inntel</a:t>
            </a:r>
            <a:r>
              <a:rPr lang="en-US" dirty="0"/>
              <a:t> hotel: 12-</a:t>
            </a:r>
            <a:r>
              <a:rPr lang="ru-RU" dirty="0" err="1"/>
              <a:t>поверхова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будиночків</a:t>
            </a:r>
            <a:r>
              <a:rPr lang="ru-RU" dirty="0"/>
              <a:t> зеленого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найхарактерніших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вписується</a:t>
            </a:r>
            <a:r>
              <a:rPr lang="ru-RU" dirty="0"/>
              <a:t> в </a:t>
            </a:r>
            <a:r>
              <a:rPr lang="ru-RU" dirty="0" err="1"/>
              <a:t>навколишній</a:t>
            </a:r>
            <a:r>
              <a:rPr lang="ru-RU" dirty="0"/>
              <a:t> квартал </a:t>
            </a:r>
            <a:r>
              <a:rPr lang="ru-RU" dirty="0" err="1"/>
              <a:t>одноповерхових</a:t>
            </a:r>
            <a:r>
              <a:rPr lang="ru-RU" dirty="0"/>
              <a:t>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[-'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5908"/>
            <a:ext cx="9144000" cy="6923908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CC9900"/>
                </a:solidFill>
              </a:rPr>
              <a:t>Алкмар</a:t>
            </a:r>
            <a:endParaRPr lang="ru-RU" sz="3600" dirty="0">
              <a:solidFill>
                <a:srgbClr val="CC9900"/>
              </a:solidFill>
            </a:endParaRPr>
          </a:p>
        </p:txBody>
      </p:sp>
      <p:pic>
        <p:nvPicPr>
          <p:cNvPr id="5" name="Содержимое 4" descr="13-06-27-gouda-by-RalfR-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783810"/>
            <a:ext cx="5214974" cy="53598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2"/>
            <a:ext cx="3251231" cy="55721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Північніше</a:t>
            </a:r>
            <a:r>
              <a:rPr lang="ru-RU" dirty="0" smtClean="0"/>
              <a:t> </a:t>
            </a:r>
            <a:r>
              <a:rPr lang="ru-RU" dirty="0" err="1" smtClean="0"/>
              <a:t>Зандама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Алкмар</a:t>
            </a:r>
            <a:r>
              <a:rPr lang="ru-RU" dirty="0" smtClean="0"/>
              <a:t> ("</a:t>
            </a:r>
            <a:r>
              <a:rPr lang="ru-RU" dirty="0" err="1" smtClean="0"/>
              <a:t>оточений</a:t>
            </a:r>
            <a:r>
              <a:rPr lang="ru-RU" dirty="0" smtClean="0"/>
              <a:t> водою") -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де до наших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середньовічні</a:t>
            </a:r>
            <a:r>
              <a:rPr lang="ru-RU" dirty="0" smtClean="0"/>
              <a:t> </a:t>
            </a:r>
            <a:r>
              <a:rPr lang="ru-RU" dirty="0" err="1" smtClean="0"/>
              <a:t>сирні</a:t>
            </a:r>
            <a:r>
              <a:rPr lang="ru-RU" dirty="0" smtClean="0"/>
              <a:t> ярмарки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гільдія</a:t>
            </a:r>
            <a:r>
              <a:rPr lang="ru-RU" dirty="0" smtClean="0"/>
              <a:t> "</a:t>
            </a:r>
            <a:r>
              <a:rPr lang="ru-RU" dirty="0" err="1" smtClean="0"/>
              <a:t>носіїв</a:t>
            </a:r>
            <a:r>
              <a:rPr lang="ru-RU" dirty="0" smtClean="0"/>
              <a:t> </a:t>
            </a:r>
            <a:r>
              <a:rPr lang="ru-RU" dirty="0" err="1" smtClean="0"/>
              <a:t>сирів</a:t>
            </a:r>
            <a:r>
              <a:rPr lang="ru-RU" dirty="0" smtClean="0"/>
              <a:t>".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вузькі</a:t>
            </a:r>
            <a:r>
              <a:rPr lang="ru-RU" dirty="0" smtClean="0"/>
              <a:t> </a:t>
            </a:r>
            <a:r>
              <a:rPr lang="ru-RU" dirty="0" err="1" smtClean="0"/>
              <a:t>середньовічні</a:t>
            </a:r>
            <a:r>
              <a:rPr lang="ru-RU" dirty="0" smtClean="0"/>
              <a:t> </a:t>
            </a:r>
            <a:r>
              <a:rPr lang="ru-RU" dirty="0" err="1" smtClean="0"/>
              <a:t>вулички</a:t>
            </a:r>
            <a:r>
              <a:rPr lang="ru-RU" dirty="0" smtClean="0"/>
              <a:t>,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r>
              <a:rPr lang="ru-RU" dirty="0" err="1" smtClean="0"/>
              <a:t>канали</a:t>
            </a:r>
            <a:r>
              <a:rPr lang="ru-RU" dirty="0" smtClean="0"/>
              <a:t>, собор св. </a:t>
            </a:r>
            <a:r>
              <a:rPr lang="ru-RU" dirty="0" err="1" smtClean="0"/>
              <a:t>Лаврентія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готична</a:t>
            </a:r>
            <a:r>
              <a:rPr lang="ru-RU" dirty="0" smtClean="0"/>
              <a:t> Ратуша. Тут </a:t>
            </a:r>
            <a:r>
              <a:rPr lang="ru-RU" dirty="0" err="1" smtClean="0"/>
              <a:t>працюють</a:t>
            </a:r>
            <a:r>
              <a:rPr lang="ru-RU" dirty="0" smtClean="0"/>
              <a:t>: музей </a:t>
            </a:r>
            <a:r>
              <a:rPr lang="ru-RU" dirty="0" err="1" smtClean="0"/>
              <a:t>сиру</a:t>
            </a:r>
            <a:r>
              <a:rPr lang="ru-RU" dirty="0" smtClean="0"/>
              <a:t>, </a:t>
            </a:r>
            <a:r>
              <a:rPr lang="ru-RU" dirty="0" err="1" smtClean="0"/>
              <a:t>музейний</a:t>
            </a:r>
            <a:r>
              <a:rPr lang="ru-RU" dirty="0" smtClean="0"/>
              <a:t> комплекс </a:t>
            </a:r>
            <a:r>
              <a:rPr lang="ru-RU" dirty="0" err="1" smtClean="0"/>
              <a:t>Цаанс</a:t>
            </a:r>
            <a:r>
              <a:rPr lang="ru-RU" dirty="0" smtClean="0"/>
              <a:t> Шанс, </a:t>
            </a:r>
            <a:r>
              <a:rPr lang="ru-RU" dirty="0" err="1" smtClean="0"/>
              <a:t>Національний</a:t>
            </a:r>
            <a:r>
              <a:rPr lang="ru-RU" dirty="0" smtClean="0"/>
              <a:t> музей пива в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броварні</a:t>
            </a:r>
            <a:r>
              <a:rPr lang="ru-RU" dirty="0" smtClean="0"/>
              <a:t>. </a:t>
            </a:r>
            <a:r>
              <a:rPr lang="ru-RU" dirty="0" err="1" smtClean="0"/>
              <a:t>Голландія</a:t>
            </a:r>
            <a:r>
              <a:rPr lang="ru-RU" dirty="0" smtClean="0"/>
              <a:t>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сиру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Алкмар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en-US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 </a:t>
            </a:r>
            <a:r>
              <a:rPr lang="uk-UA" dirty="0" smtClean="0"/>
              <a:t>сирним</a:t>
            </a:r>
            <a:r>
              <a:rPr lang="en-US" smtClean="0"/>
              <a:t> </a:t>
            </a:r>
            <a:r>
              <a:rPr lang="ru-RU" smtClean="0"/>
              <a:t>виробництвом</a:t>
            </a:r>
            <a:r>
              <a:rPr lang="ru-RU" dirty="0" smtClean="0"/>
              <a:t>,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 </a:t>
            </a:r>
            <a:r>
              <a:rPr lang="ru-RU" dirty="0" err="1" smtClean="0"/>
              <a:t>Гауда</a:t>
            </a:r>
            <a:r>
              <a:rPr lang="ru-RU" dirty="0" smtClean="0"/>
              <a:t> та </a:t>
            </a:r>
            <a:r>
              <a:rPr lang="ru-RU" dirty="0" err="1" smtClean="0"/>
              <a:t>Едам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щорічними</a:t>
            </a:r>
            <a:r>
              <a:rPr lang="ru-RU" dirty="0" smtClean="0"/>
              <a:t> ярмарками </a:t>
            </a:r>
            <a:r>
              <a:rPr lang="ru-RU" dirty="0" err="1" smtClean="0"/>
              <a:t>сирів</a:t>
            </a:r>
            <a:r>
              <a:rPr lang="ru-RU" dirty="0" smtClean="0"/>
              <a:t>. </a:t>
            </a:r>
            <a:r>
              <a:rPr lang="ru-RU" dirty="0" err="1" smtClean="0"/>
              <a:t>Щоп'ятниці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квітня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вересня</a:t>
            </a:r>
            <a:r>
              <a:rPr lang="ru-RU" dirty="0" smtClean="0"/>
              <a:t>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юрмляться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перед </a:t>
            </a:r>
            <a:r>
              <a:rPr lang="ru-RU" dirty="0" err="1" smtClean="0"/>
              <a:t>будівлею</a:t>
            </a:r>
            <a:r>
              <a:rPr lang="ru-RU" dirty="0" smtClean="0"/>
              <a:t> </a:t>
            </a:r>
            <a:r>
              <a:rPr lang="ru-RU" dirty="0" err="1" smtClean="0"/>
              <a:t>Палати</a:t>
            </a:r>
            <a:r>
              <a:rPr lang="ru-RU" dirty="0" smtClean="0"/>
              <a:t> </a:t>
            </a:r>
            <a:r>
              <a:rPr lang="ru-RU" dirty="0" err="1" smtClean="0"/>
              <a:t>мір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ваг,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уздріти</a:t>
            </a:r>
            <a:r>
              <a:rPr lang="ru-RU" dirty="0" smtClean="0"/>
              <a:t> на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сирний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 </a:t>
            </a:r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«</a:t>
            </a:r>
            <a:r>
              <a:rPr lang="ru-RU" dirty="0" err="1" smtClean="0"/>
              <a:t>сирного</a:t>
            </a:r>
            <a:r>
              <a:rPr lang="ru-RU" dirty="0" smtClean="0"/>
              <a:t> </a:t>
            </a:r>
            <a:r>
              <a:rPr lang="ru-RU" dirty="0" err="1" smtClean="0"/>
              <a:t>дійства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hyhyhyh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30"/>
            <a:ext cx="9144000" cy="685247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2828916" cy="5000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Роттердам</a:t>
            </a:r>
            <a:endParaRPr lang="ru-RU" sz="3600" dirty="0"/>
          </a:p>
        </p:txBody>
      </p:sp>
      <p:pic>
        <p:nvPicPr>
          <p:cNvPr id="5" name="Содержимое 4" descr="роттерд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857232"/>
            <a:ext cx="5286412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14356"/>
            <a:ext cx="3571868" cy="61436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Роттердам, </a:t>
            </a:r>
            <a:r>
              <a:rPr lang="ru-RU" dirty="0" err="1" smtClean="0"/>
              <a:t>найбільший</a:t>
            </a:r>
            <a:r>
              <a:rPr lang="ru-RU" dirty="0" smtClean="0"/>
              <a:t> порт </a:t>
            </a:r>
            <a:r>
              <a:rPr lang="ru-RU" dirty="0" err="1" smtClean="0"/>
              <a:t>Європи</a:t>
            </a:r>
            <a:r>
              <a:rPr lang="ru-RU" dirty="0" smtClean="0"/>
              <a:t> та друге за величиною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лежить</a:t>
            </a:r>
            <a:r>
              <a:rPr lang="ru-RU" dirty="0" smtClean="0"/>
              <a:t> на одному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північних</a:t>
            </a:r>
            <a:r>
              <a:rPr lang="ru-RU" dirty="0" smtClean="0"/>
              <a:t> </a:t>
            </a:r>
            <a:r>
              <a:rPr lang="ru-RU" dirty="0" err="1" smtClean="0"/>
              <a:t>рукавів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дельти</a:t>
            </a:r>
            <a:r>
              <a:rPr lang="ru-RU" dirty="0" smtClean="0"/>
              <a:t> Рейна - р. Лек. </a:t>
            </a:r>
            <a:r>
              <a:rPr lang="ru-RU" dirty="0" err="1" smtClean="0"/>
              <a:t>Старе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практично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зруйноване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тому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пам'яток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збереглося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відновлений</a:t>
            </a:r>
            <a:r>
              <a:rPr lang="ru-RU" dirty="0" smtClean="0"/>
              <a:t> </a:t>
            </a:r>
            <a:r>
              <a:rPr lang="ru-RU" dirty="0" err="1" smtClean="0"/>
              <a:t>сучасний</a:t>
            </a:r>
            <a:r>
              <a:rPr lang="ru-RU" dirty="0" smtClean="0"/>
              <a:t> Роттердам </a:t>
            </a:r>
            <a:r>
              <a:rPr lang="ru-RU" dirty="0" err="1" smtClean="0"/>
              <a:t>вражає</a:t>
            </a:r>
            <a:r>
              <a:rPr lang="ru-RU" dirty="0" smtClean="0"/>
              <a:t> гостей </a:t>
            </a:r>
            <a:r>
              <a:rPr lang="ru-RU" dirty="0" err="1" smtClean="0"/>
              <a:t>сміливими</a:t>
            </a:r>
            <a:r>
              <a:rPr lang="ru-RU" dirty="0" smtClean="0"/>
              <a:t> </a:t>
            </a:r>
            <a:r>
              <a:rPr lang="ru-RU" dirty="0" err="1" smtClean="0"/>
              <a:t>архітектурними</a:t>
            </a:r>
            <a:r>
              <a:rPr lang="ru-RU" dirty="0" smtClean="0"/>
              <a:t> </a:t>
            </a:r>
            <a:r>
              <a:rPr lang="ru-RU" dirty="0" err="1" smtClean="0"/>
              <a:t>рішеннями</a:t>
            </a:r>
            <a:r>
              <a:rPr lang="ru-RU" dirty="0" smtClean="0"/>
              <a:t> та </a:t>
            </a:r>
            <a:r>
              <a:rPr lang="ru-RU" dirty="0" err="1" smtClean="0"/>
              <a:t>діловою</a:t>
            </a:r>
            <a:r>
              <a:rPr lang="ru-RU" dirty="0" smtClean="0"/>
              <a:t> </a:t>
            </a:r>
            <a:r>
              <a:rPr lang="ru-RU" dirty="0" err="1" smtClean="0"/>
              <a:t>активністю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збереженою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район </a:t>
            </a:r>
            <a:r>
              <a:rPr lang="ru-RU" dirty="0" err="1" smtClean="0"/>
              <a:t>Делфтського</a:t>
            </a:r>
            <a:r>
              <a:rPr lang="ru-RU" dirty="0" smtClean="0"/>
              <a:t> порту – </a:t>
            </a:r>
            <a:r>
              <a:rPr lang="ru-RU" dirty="0" err="1" smtClean="0"/>
              <a:t>Делфтсхавен</a:t>
            </a:r>
            <a:r>
              <a:rPr lang="ru-RU" dirty="0" smtClean="0"/>
              <a:t>, район </a:t>
            </a:r>
            <a:r>
              <a:rPr lang="ru-RU" dirty="0" err="1" smtClean="0"/>
              <a:t>насичений</a:t>
            </a:r>
            <a:r>
              <a:rPr lang="ru-RU" dirty="0" smtClean="0"/>
              <a:t> </a:t>
            </a:r>
            <a:r>
              <a:rPr lang="ru-RU" dirty="0" err="1" smtClean="0"/>
              <a:t>вузенькими</a:t>
            </a:r>
            <a:r>
              <a:rPr lang="ru-RU" dirty="0" smtClean="0"/>
              <a:t> </a:t>
            </a:r>
            <a:r>
              <a:rPr lang="ru-RU" dirty="0" err="1" smtClean="0"/>
              <a:t>вулицями</a:t>
            </a:r>
            <a:r>
              <a:rPr lang="ru-RU" dirty="0" smtClean="0"/>
              <a:t>, каналами, </a:t>
            </a:r>
            <a:r>
              <a:rPr lang="ru-RU" dirty="0" err="1" smtClean="0"/>
              <a:t>старовинними</a:t>
            </a:r>
            <a:r>
              <a:rPr lang="ru-RU" dirty="0" smtClean="0"/>
              <a:t> </a:t>
            </a:r>
            <a:r>
              <a:rPr lang="ru-RU" dirty="0" err="1" smtClean="0"/>
              <a:t>будівлями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вітряками</a:t>
            </a:r>
            <a:r>
              <a:rPr lang="ru-RU" dirty="0" smtClean="0"/>
              <a:t>. Тут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перший "</a:t>
            </a:r>
            <a:r>
              <a:rPr lang="ru-RU" dirty="0" err="1" smtClean="0"/>
              <a:t>хмарочос</a:t>
            </a:r>
            <a:r>
              <a:rPr lang="ru-RU" dirty="0" smtClean="0"/>
              <a:t>" в </a:t>
            </a:r>
            <a:r>
              <a:rPr lang="ru-RU" dirty="0" err="1" smtClean="0"/>
              <a:t>Європі</a:t>
            </a:r>
            <a:r>
              <a:rPr lang="ru-RU" dirty="0" smtClean="0"/>
              <a:t> - </a:t>
            </a:r>
            <a:r>
              <a:rPr lang="ru-RU" dirty="0" err="1" smtClean="0"/>
              <a:t>Хет</a:t>
            </a:r>
            <a:r>
              <a:rPr lang="ru-RU" dirty="0" smtClean="0"/>
              <a:t> </a:t>
            </a:r>
            <a:r>
              <a:rPr lang="ru-RU" dirty="0" err="1" smtClean="0"/>
              <a:t>Вітте</a:t>
            </a:r>
            <a:r>
              <a:rPr lang="ru-RU" dirty="0" smtClean="0"/>
              <a:t> </a:t>
            </a:r>
            <a:r>
              <a:rPr lang="ru-RU" dirty="0" err="1" smtClean="0"/>
              <a:t>Хейс</a:t>
            </a:r>
            <a:r>
              <a:rPr lang="ru-RU" dirty="0" smtClean="0"/>
              <a:t> (45 м., 1898 р.). </a:t>
            </a:r>
            <a:r>
              <a:rPr lang="ru-RU" dirty="0" err="1" smtClean="0"/>
              <a:t>Територія</a:t>
            </a:r>
            <a:r>
              <a:rPr lang="ru-RU" dirty="0" smtClean="0"/>
              <a:t> старого порту </a:t>
            </a:r>
            <a:r>
              <a:rPr lang="ru-RU" dirty="0" err="1" smtClean="0"/>
              <a:t>щільно</a:t>
            </a:r>
            <a:r>
              <a:rPr lang="ru-RU" dirty="0" smtClean="0"/>
              <a:t> оточена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забудовами</a:t>
            </a:r>
            <a:r>
              <a:rPr lang="ru-RU" dirty="0" smtClean="0"/>
              <a:t>.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музею принца </a:t>
            </a:r>
            <a:r>
              <a:rPr lang="ru-RU" dirty="0" err="1" smtClean="0"/>
              <a:t>Хендріка</a:t>
            </a:r>
            <a:r>
              <a:rPr lang="ru-RU" dirty="0" smtClean="0"/>
              <a:t>, </a:t>
            </a:r>
            <a:r>
              <a:rPr lang="ru-RU" dirty="0" err="1" smtClean="0"/>
              <a:t>висітітся</a:t>
            </a:r>
            <a:r>
              <a:rPr lang="ru-RU" dirty="0" smtClean="0"/>
              <a:t> </a:t>
            </a:r>
            <a:r>
              <a:rPr lang="ru-RU" dirty="0" err="1" smtClean="0"/>
              <a:t>бронзовий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"Крик" ( "</a:t>
            </a:r>
            <a:r>
              <a:rPr lang="ru-RU" dirty="0" err="1" smtClean="0"/>
              <a:t>Спустошений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"),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музей в </a:t>
            </a:r>
            <a:r>
              <a:rPr lang="ru-RU" dirty="0" err="1" smtClean="0"/>
              <a:t>палаці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smtClean="0"/>
              <a:t>ст.,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Кунстхал</a:t>
            </a:r>
            <a:r>
              <a:rPr lang="ru-RU" dirty="0" smtClean="0"/>
              <a:t> (</a:t>
            </a:r>
            <a:r>
              <a:rPr lang="ru-RU" dirty="0" err="1" smtClean="0"/>
              <a:t>виставки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en-US" dirty="0" smtClean="0"/>
              <a:t>XIX - XX </a:t>
            </a:r>
            <a:r>
              <a:rPr lang="ru-RU" dirty="0" err="1" smtClean="0"/>
              <a:t>ст</a:t>
            </a:r>
            <a:r>
              <a:rPr lang="ru-RU" dirty="0" smtClean="0"/>
              <a:t> .) та </a:t>
            </a:r>
            <a:r>
              <a:rPr lang="ru-RU" dirty="0" err="1" smtClean="0"/>
              <a:t>будівлю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башти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маяком - </a:t>
            </a:r>
            <a:r>
              <a:rPr lang="ru-RU" dirty="0" err="1" smtClean="0"/>
              <a:t>знаменитий</a:t>
            </a:r>
            <a:r>
              <a:rPr lang="ru-RU" dirty="0" smtClean="0"/>
              <a:t> музей </a:t>
            </a:r>
            <a:r>
              <a:rPr lang="ru-RU" dirty="0" err="1" smtClean="0"/>
              <a:t>Боймана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Бенінг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кращою</a:t>
            </a:r>
            <a:r>
              <a:rPr lang="ru-RU" dirty="0" smtClean="0"/>
              <a:t> в </a:t>
            </a:r>
            <a:r>
              <a:rPr lang="ru-RU" dirty="0" err="1" smtClean="0"/>
              <a:t>Голландії</a:t>
            </a:r>
            <a:r>
              <a:rPr lang="ru-RU" dirty="0" smtClean="0"/>
              <a:t> </a:t>
            </a:r>
            <a:r>
              <a:rPr lang="ru-RU" dirty="0" err="1" smtClean="0"/>
              <a:t>колекцією</a:t>
            </a:r>
            <a:r>
              <a:rPr lang="ru-RU" dirty="0" smtClean="0"/>
              <a:t> </a:t>
            </a:r>
            <a:r>
              <a:rPr lang="ru-RU" dirty="0" err="1" smtClean="0"/>
              <a:t>фламандських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 </a:t>
            </a:r>
            <a:r>
              <a:rPr lang="en-US" dirty="0" smtClean="0"/>
              <a:t>XV - XVI </a:t>
            </a:r>
            <a:r>
              <a:rPr lang="ru-RU" dirty="0" smtClean="0"/>
              <a:t>ст. Над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височить</a:t>
            </a:r>
            <a:r>
              <a:rPr lang="ru-RU" dirty="0" smtClean="0"/>
              <a:t> громада </a:t>
            </a:r>
            <a:r>
              <a:rPr lang="ru-RU" dirty="0" err="1" smtClean="0"/>
              <a:t>телевежі</a:t>
            </a:r>
            <a:r>
              <a:rPr lang="ru-RU" dirty="0" smtClean="0"/>
              <a:t> </a:t>
            </a:r>
            <a:r>
              <a:rPr lang="ru-RU" dirty="0" err="1" smtClean="0"/>
              <a:t>Еуромаст</a:t>
            </a:r>
            <a:r>
              <a:rPr lang="ru-RU" dirty="0" smtClean="0"/>
              <a:t> (1960 р., 185 м.), на </a:t>
            </a:r>
            <a:r>
              <a:rPr lang="ru-RU" dirty="0" err="1" smtClean="0"/>
              <a:t>вершині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оглядовий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велична</a:t>
            </a:r>
            <a:r>
              <a:rPr lang="ru-RU" dirty="0" smtClean="0"/>
              <a:t> панорама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величезного</a:t>
            </a:r>
            <a:r>
              <a:rPr lang="ru-RU" dirty="0" smtClean="0"/>
              <a:t> порту. У </a:t>
            </a:r>
            <a:r>
              <a:rPr lang="ru-RU" dirty="0" err="1" smtClean="0"/>
              <a:t>кварталі</a:t>
            </a:r>
            <a:r>
              <a:rPr lang="ru-RU" dirty="0" smtClean="0"/>
              <a:t> </a:t>
            </a:r>
            <a:r>
              <a:rPr lang="ru-RU" dirty="0" err="1" smtClean="0"/>
              <a:t>Кралінген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прекрасний</a:t>
            </a:r>
            <a:r>
              <a:rPr lang="ru-RU" dirty="0" smtClean="0"/>
              <a:t> </a:t>
            </a:r>
            <a:r>
              <a:rPr lang="ru-RU" dirty="0" err="1" smtClean="0"/>
              <a:t>Ботанічний</a:t>
            </a:r>
            <a:r>
              <a:rPr lang="ru-RU" dirty="0" smtClean="0"/>
              <a:t> сад, а </a:t>
            </a:r>
            <a:r>
              <a:rPr lang="ru-RU" dirty="0" err="1" smtClean="0"/>
              <a:t>вийшовши</a:t>
            </a:r>
            <a:r>
              <a:rPr lang="ru-RU" dirty="0" smtClean="0"/>
              <a:t> в район </a:t>
            </a:r>
            <a:r>
              <a:rPr lang="ru-RU" dirty="0" err="1" smtClean="0"/>
              <a:t>ділового</a:t>
            </a:r>
            <a:r>
              <a:rPr lang="ru-RU" dirty="0" smtClean="0"/>
              <a:t> центру,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помилуватися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висотними</a:t>
            </a:r>
            <a:r>
              <a:rPr lang="ru-RU" dirty="0" smtClean="0"/>
              <a:t> </a:t>
            </a:r>
            <a:r>
              <a:rPr lang="ru-RU" dirty="0" err="1" smtClean="0"/>
              <a:t>будівлями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офісів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Еуромаст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cf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488" y="5530"/>
            <a:ext cx="9161488" cy="685247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Делфт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elt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7211" y="1142984"/>
            <a:ext cx="5341817" cy="5286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142984"/>
            <a:ext cx="3251231" cy="5429288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Старовинне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місто</a:t>
            </a:r>
            <a:r>
              <a:rPr lang="ru-RU" sz="1600" dirty="0" smtClean="0"/>
              <a:t> Делфт (1246 р.) - </a:t>
            </a:r>
            <a:r>
              <a:rPr lang="ru-RU" sz="1600" dirty="0" err="1" smtClean="0"/>
              <a:t>батьківщина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знаменитої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біло-блакитної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порцеляни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славиться у </a:t>
            </a:r>
            <a:r>
              <a:rPr lang="ru-RU" sz="1600" dirty="0" err="1" smtClean="0"/>
              <a:t>всьому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поряд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фабрикою тут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помилуватися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ренесансною</a:t>
            </a:r>
            <a:r>
              <a:rPr lang="ru-RU" sz="1600" dirty="0" smtClean="0"/>
              <a:t> Ратушею, </a:t>
            </a:r>
            <a:r>
              <a:rPr lang="ru-RU" sz="1600" dirty="0" err="1" smtClean="0"/>
              <a:t>монастирем</a:t>
            </a:r>
            <a:r>
              <a:rPr lang="ru-RU" sz="1600" dirty="0" smtClean="0"/>
              <a:t> Св. </a:t>
            </a:r>
            <a:r>
              <a:rPr lang="ru-RU" sz="1600" dirty="0" err="1" smtClean="0"/>
              <a:t>Агати</a:t>
            </a:r>
            <a:r>
              <a:rPr lang="ru-RU" sz="1600" dirty="0" smtClean="0"/>
              <a:t> , </a:t>
            </a:r>
            <a:r>
              <a:rPr lang="ru-RU" sz="1600" dirty="0" err="1" smtClean="0"/>
              <a:t>церквою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"</a:t>
            </a:r>
            <a:r>
              <a:rPr lang="ru-RU" sz="1600" dirty="0" err="1" smtClean="0"/>
              <a:t>падаючої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дзвіницею</a:t>
            </a:r>
            <a:r>
              <a:rPr lang="ru-RU" sz="1600" dirty="0" smtClean="0"/>
              <a:t>" 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музеєм</a:t>
            </a:r>
            <a:r>
              <a:rPr lang="ru-RU" sz="1600" dirty="0" smtClean="0"/>
              <a:t> Ламберта </a:t>
            </a:r>
            <a:r>
              <a:rPr lang="ru-RU" sz="1600" dirty="0" err="1" smtClean="0"/>
              <a:t>ван</a:t>
            </a:r>
            <a:r>
              <a:rPr lang="ru-RU" sz="1600" dirty="0" smtClean="0"/>
              <a:t> </a:t>
            </a:r>
            <a:r>
              <a:rPr lang="ru-RU" sz="1600" dirty="0" err="1" smtClean="0"/>
              <a:t>Мертен</a:t>
            </a:r>
            <a:r>
              <a:rPr lang="ru-RU" sz="1600" dirty="0" smtClean="0"/>
              <a:t>. </a:t>
            </a:r>
            <a:r>
              <a:rPr lang="ru-RU" sz="1600" dirty="0" err="1" smtClean="0"/>
              <a:t>Кажуть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Ринкова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площа</a:t>
            </a:r>
            <a:r>
              <a:rPr lang="ru-RU" sz="1600" dirty="0" smtClean="0"/>
              <a:t> Делфта, </a:t>
            </a:r>
            <a:r>
              <a:rPr lang="ru-RU" sz="1600" dirty="0" err="1" smtClean="0"/>
              <a:t>з</a:t>
            </a:r>
            <a:r>
              <a:rPr lang="ru-RU" sz="1600" dirty="0" smtClean="0"/>
              <a:t> 109-метрової </a:t>
            </a:r>
            <a:r>
              <a:rPr lang="ru-RU" sz="1600" dirty="0" err="1" smtClean="0"/>
              <a:t>дзвіницею</a:t>
            </a:r>
            <a:r>
              <a:rPr lang="ru-RU" sz="1600" dirty="0" smtClean="0"/>
              <a:t> </a:t>
            </a:r>
            <a:r>
              <a:rPr lang="ru-RU" sz="1600" dirty="0" err="1" smtClean="0"/>
              <a:t>Ньве-Керк</a:t>
            </a:r>
            <a:r>
              <a:rPr lang="ru-RU" sz="1600" dirty="0" smtClean="0"/>
              <a:t> - </a:t>
            </a:r>
            <a:r>
              <a:rPr lang="ru-RU" sz="1600" dirty="0" err="1" smtClean="0"/>
              <a:t>найкрасивіша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Делфтський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</a:t>
            </a:r>
            <a:r>
              <a:rPr lang="ru-RU" sz="1600" dirty="0" smtClean="0"/>
              <a:t>   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найбільшим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найвідомішим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технічним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університетом</a:t>
            </a:r>
            <a:r>
              <a:rPr lang="ru-RU" sz="1600" dirty="0" smtClean="0"/>
              <a:t> в </a:t>
            </a:r>
            <a:r>
              <a:rPr lang="ru-RU" sz="1600" dirty="0" err="1" smtClean="0"/>
              <a:t>Нідерландах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заснований</a:t>
            </a:r>
            <a:r>
              <a:rPr lang="ru-RU" sz="1600" dirty="0" smtClean="0"/>
              <a:t> як </a:t>
            </a:r>
            <a:r>
              <a:rPr lang="ru-RU" sz="1600" dirty="0" err="1" smtClean="0"/>
              <a:t>академія</a:t>
            </a:r>
            <a:r>
              <a:rPr lang="ru-RU" sz="1600" dirty="0" smtClean="0"/>
              <a:t> </a:t>
            </a:r>
            <a:r>
              <a:rPr lang="ru-RU" sz="1600" dirty="0" err="1" smtClean="0"/>
              <a:t>цивільної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інженерії</a:t>
            </a:r>
            <a:r>
              <a:rPr lang="ru-RU" sz="1600" dirty="0" smtClean="0"/>
              <a:t> в 1842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королем </a:t>
            </a:r>
            <a:r>
              <a:rPr lang="ru-RU" sz="1600" dirty="0" err="1" smtClean="0"/>
              <a:t>Вільямом</a:t>
            </a:r>
            <a:r>
              <a:rPr lang="ru-RU" sz="1600" dirty="0" smtClean="0"/>
              <a:t> ІІ. </a:t>
            </a:r>
            <a:r>
              <a:rPr lang="ru-RU" sz="1600" dirty="0" err="1" smtClean="0"/>
              <a:t>Сьогодні</a:t>
            </a:r>
            <a:r>
              <a:rPr lang="ru-RU" sz="1600" dirty="0" smtClean="0"/>
              <a:t> там </a:t>
            </a:r>
            <a:r>
              <a:rPr lang="ru-RU" sz="1600" dirty="0" err="1" smtClean="0"/>
              <a:t>навчається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16 000 </a:t>
            </a:r>
            <a:r>
              <a:rPr lang="ru-RU" sz="1600" dirty="0" err="1" smtClean="0"/>
              <a:t>студентів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понад</a:t>
            </a:r>
            <a:r>
              <a:rPr lang="ru-RU" sz="1600" dirty="0" smtClean="0"/>
              <a:t> 2000 </a:t>
            </a:r>
            <a:r>
              <a:rPr lang="ru-RU" sz="1600" dirty="0" err="1" smtClean="0"/>
              <a:t>науковців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ggggggg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30"/>
            <a:ext cx="9144000" cy="685247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E379CC"/>
                </a:solidFill>
              </a:rPr>
              <a:t>Кейкенхоф</a:t>
            </a:r>
            <a:endParaRPr lang="ru-RU" sz="3600" dirty="0">
              <a:solidFill>
                <a:srgbClr val="E379CC"/>
              </a:solidFill>
            </a:endParaRPr>
          </a:p>
        </p:txBody>
      </p:sp>
      <p:pic>
        <p:nvPicPr>
          <p:cNvPr id="5" name="Содержимое 4" descr="3737_park-keiykenkhof-nedaleko-ot-amsterd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57232"/>
            <a:ext cx="5354668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714356"/>
            <a:ext cx="3251231" cy="5715040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Правду </a:t>
            </a:r>
            <a:r>
              <a:rPr lang="ru-RU" sz="1700" dirty="0" err="1" smtClean="0"/>
              <a:t>кажуть,що</a:t>
            </a:r>
            <a:r>
              <a:rPr lang="ru-RU" sz="1700" dirty="0" smtClean="0"/>
              <a:t> </a:t>
            </a:r>
            <a:r>
              <a:rPr lang="ru-RU" sz="1700" dirty="0" err="1" smtClean="0"/>
              <a:t>Нідерланди</a:t>
            </a:r>
            <a:r>
              <a:rPr lang="ru-RU" sz="1700" dirty="0" smtClean="0"/>
              <a:t> – </a:t>
            </a:r>
            <a:r>
              <a:rPr lang="ru-RU" sz="1700" dirty="0" err="1" smtClean="0"/>
              <a:t>країна</a:t>
            </a:r>
            <a:r>
              <a:rPr lang="ru-RU" sz="1700" dirty="0" smtClean="0"/>
              <a:t> </a:t>
            </a:r>
            <a:r>
              <a:rPr lang="ru-RU" sz="1700" dirty="0" err="1" smtClean="0"/>
              <a:t>квітів,а</a:t>
            </a:r>
            <a:r>
              <a:rPr lang="ru-RU" sz="1700" dirty="0" smtClean="0"/>
              <a:t> особливо </a:t>
            </a:r>
            <a:r>
              <a:rPr lang="ru-RU" sz="1700" dirty="0" err="1" smtClean="0"/>
              <a:t>тюльпанів</a:t>
            </a:r>
            <a:r>
              <a:rPr lang="ru-RU" sz="1700" dirty="0" smtClean="0"/>
              <a:t>. </a:t>
            </a:r>
          </a:p>
          <a:p>
            <a:r>
              <a:rPr lang="ru-RU" sz="1700" dirty="0" smtClean="0"/>
              <a:t>Сади </a:t>
            </a:r>
            <a:r>
              <a:rPr lang="ru-RU" sz="1700" dirty="0" err="1" smtClean="0"/>
              <a:t>Кейкенхоф</a:t>
            </a:r>
            <a:r>
              <a:rPr lang="ru-RU" sz="1700" dirty="0" smtClean="0"/>
              <a:t> </a:t>
            </a:r>
            <a:r>
              <a:rPr lang="ru-RU" sz="1700" dirty="0" err="1" smtClean="0"/>
              <a:t>знаходяться</a:t>
            </a:r>
            <a:r>
              <a:rPr lang="ru-RU" sz="1700" dirty="0" smtClean="0"/>
              <a:t> в маленькому </a:t>
            </a:r>
            <a:r>
              <a:rPr lang="ru-RU" sz="1700" dirty="0" err="1" smtClean="0"/>
              <a:t>голландському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містечку</a:t>
            </a:r>
            <a:r>
              <a:rPr lang="ru-RU" sz="1700" dirty="0" smtClean="0"/>
              <a:t> </a:t>
            </a:r>
            <a:r>
              <a:rPr lang="ru-RU" sz="1700" dirty="0" err="1" smtClean="0"/>
              <a:t>Ліс</a:t>
            </a:r>
            <a:r>
              <a:rPr lang="en-US" sz="1700" dirty="0" smtClean="0"/>
              <a:t>c</a:t>
            </a:r>
            <a:r>
              <a:rPr lang="ru-RU" sz="1700" dirty="0" smtClean="0"/>
              <a:t>е, </a:t>
            </a:r>
            <a:r>
              <a:rPr lang="ru-RU" sz="1700" dirty="0" err="1" smtClean="0"/>
              <a:t>розташованому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між</a:t>
            </a:r>
            <a:r>
              <a:rPr lang="ru-RU" sz="1700" dirty="0" smtClean="0"/>
              <a:t> Амстердамом </a:t>
            </a:r>
            <a:r>
              <a:rPr lang="ru-RU" sz="1700" dirty="0" err="1" smtClean="0"/>
              <a:t>і</a:t>
            </a:r>
            <a:r>
              <a:rPr lang="ru-RU" sz="1700" dirty="0" smtClean="0"/>
              <a:t> Гаагою.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найчудовіший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найбільший</a:t>
            </a:r>
            <a:r>
              <a:rPr lang="ru-RU" sz="1700" dirty="0" smtClean="0"/>
              <a:t> у </a:t>
            </a:r>
            <a:r>
              <a:rPr lang="ru-RU" sz="1700" dirty="0" err="1" smtClean="0"/>
              <a:t>світі</a:t>
            </a:r>
            <a:r>
              <a:rPr lang="ru-RU" sz="1700" dirty="0" smtClean="0"/>
              <a:t> </a:t>
            </a:r>
            <a:r>
              <a:rPr lang="ru-RU" sz="1700" dirty="0" err="1" smtClean="0"/>
              <a:t>квітковий</a:t>
            </a:r>
            <a:r>
              <a:rPr lang="ru-RU" sz="1700" dirty="0" smtClean="0"/>
              <a:t> парк. На </a:t>
            </a:r>
            <a:r>
              <a:rPr lang="ru-RU" sz="1700" dirty="0" err="1" smtClean="0"/>
              <a:t>його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території</a:t>
            </a:r>
            <a:r>
              <a:rPr lang="ru-RU" sz="1700" dirty="0" smtClean="0"/>
              <a:t> </a:t>
            </a:r>
            <a:r>
              <a:rPr lang="ru-RU" sz="1700" dirty="0" err="1" smtClean="0"/>
              <a:t>розмістилася</a:t>
            </a:r>
            <a:r>
              <a:rPr lang="ru-RU" sz="1700" dirty="0" smtClean="0"/>
              <a:t> </a:t>
            </a:r>
            <a:r>
              <a:rPr lang="ru-RU" sz="1700" dirty="0" err="1" smtClean="0"/>
              <a:t>виставка</a:t>
            </a:r>
            <a:r>
              <a:rPr lang="ru-RU" sz="1700" dirty="0" smtClean="0"/>
              <a:t>, </a:t>
            </a:r>
            <a:r>
              <a:rPr lang="ru-RU" sz="1700" dirty="0" err="1" smtClean="0"/>
              <a:t>що</a:t>
            </a:r>
            <a:r>
              <a:rPr lang="ru-RU" sz="1700" dirty="0" smtClean="0"/>
              <a:t> </a:t>
            </a:r>
            <a:r>
              <a:rPr lang="ru-RU" sz="1700" dirty="0" err="1" smtClean="0"/>
              <a:t>поєднує</a:t>
            </a:r>
            <a:r>
              <a:rPr lang="ru-RU" sz="1700" dirty="0" smtClean="0"/>
              <a:t> </a:t>
            </a:r>
            <a:r>
              <a:rPr lang="ru-RU" sz="1700" dirty="0" err="1" smtClean="0"/>
              <a:t>елементи</a:t>
            </a:r>
            <a:r>
              <a:rPr lang="ru-RU" sz="1700" dirty="0" smtClean="0"/>
              <a:t> </a:t>
            </a:r>
            <a:r>
              <a:rPr lang="ru-RU" sz="1700" dirty="0" err="1" smtClean="0"/>
              <a:t>традиційного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сучасного</a:t>
            </a:r>
            <a:r>
              <a:rPr lang="ru-RU" sz="1700" dirty="0" smtClean="0"/>
              <a:t> ландшафтного </a:t>
            </a:r>
            <a:r>
              <a:rPr lang="ru-RU" sz="1700" dirty="0" err="1" smtClean="0"/>
              <a:t>садівництва</a:t>
            </a:r>
            <a:r>
              <a:rPr lang="ru-RU" sz="1700" dirty="0" smtClean="0"/>
              <a:t>, де представлено </a:t>
            </a:r>
            <a:r>
              <a:rPr lang="ru-RU" sz="1700" dirty="0" err="1" smtClean="0"/>
              <a:t>безліч</a:t>
            </a:r>
            <a:r>
              <a:rPr lang="ru-RU" sz="1700" dirty="0" smtClean="0"/>
              <a:t> </a:t>
            </a:r>
            <a:r>
              <a:rPr lang="ru-RU" sz="1700" dirty="0" err="1" smtClean="0"/>
              <a:t>приголомшуюче</a:t>
            </a:r>
            <a:r>
              <a:rPr lang="ru-RU" sz="1700" dirty="0" smtClean="0"/>
              <a:t> </a:t>
            </a:r>
            <a:r>
              <a:rPr lang="ru-RU" sz="1700" dirty="0" err="1" smtClean="0"/>
              <a:t>красивооформлених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квітів</a:t>
            </a:r>
            <a:r>
              <a:rPr lang="ru-RU" sz="1700" dirty="0" smtClean="0"/>
              <a:t> </a:t>
            </a:r>
            <a:r>
              <a:rPr lang="ru-RU" sz="1700" dirty="0" err="1" smtClean="0"/>
              <a:t>різноманітних</a:t>
            </a:r>
            <a:r>
              <a:rPr lang="ru-RU" sz="1700" dirty="0" smtClean="0"/>
              <a:t> </a:t>
            </a:r>
            <a:r>
              <a:rPr lang="ru-RU" sz="1700" dirty="0" err="1" smtClean="0"/>
              <a:t>забарвлень</a:t>
            </a:r>
            <a:r>
              <a:rPr lang="ru-RU" sz="1700" dirty="0" smtClean="0"/>
              <a:t>.</a:t>
            </a:r>
          </a:p>
          <a:p>
            <a:r>
              <a:rPr lang="ru-RU" sz="1700" dirty="0" err="1" smtClean="0"/>
              <a:t>Квітів</a:t>
            </a:r>
            <a:r>
              <a:rPr lang="ru-RU" sz="1700" dirty="0" smtClean="0"/>
              <a:t> у саду </a:t>
            </a:r>
            <a:r>
              <a:rPr lang="ru-RU" sz="1700" dirty="0" err="1" smtClean="0"/>
              <a:t>близько</a:t>
            </a:r>
            <a:r>
              <a:rPr lang="ru-RU" sz="1700" dirty="0" smtClean="0"/>
              <a:t> 8 </a:t>
            </a:r>
            <a:r>
              <a:rPr lang="ru-RU" sz="1700" dirty="0" err="1" smtClean="0"/>
              <a:t>мільйонів</a:t>
            </a:r>
            <a:r>
              <a:rPr lang="ru-RU" sz="1700" dirty="0" smtClean="0"/>
              <a:t> – </a:t>
            </a:r>
            <a:r>
              <a:rPr lang="ru-RU" sz="1700" dirty="0" err="1" smtClean="0"/>
              <a:t>тюльпанів</a:t>
            </a:r>
            <a:r>
              <a:rPr lang="ru-RU" sz="1700" dirty="0" smtClean="0"/>
              <a:t>, </a:t>
            </a:r>
            <a:r>
              <a:rPr lang="ru-RU" sz="1700" dirty="0" err="1" smtClean="0"/>
              <a:t>білих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жовтих</a:t>
            </a:r>
            <a:r>
              <a:rPr lang="ru-RU" sz="1700" dirty="0" smtClean="0"/>
              <a:t> </a:t>
            </a:r>
            <a:r>
              <a:rPr lang="ru-RU" sz="1700" dirty="0" err="1" smtClean="0"/>
              <a:t>нарцисів</a:t>
            </a:r>
            <a:r>
              <a:rPr lang="ru-RU" sz="1700" dirty="0" smtClean="0"/>
              <a:t>, </a:t>
            </a:r>
            <a:r>
              <a:rPr lang="ru-RU" sz="1700" dirty="0" err="1" smtClean="0"/>
              <a:t>дзвіночків</a:t>
            </a:r>
            <a:r>
              <a:rPr lang="ru-RU" sz="1700" dirty="0" smtClean="0"/>
              <a:t>, </a:t>
            </a:r>
            <a:r>
              <a:rPr lang="ru-RU" sz="1700" dirty="0" err="1" smtClean="0"/>
              <a:t>гіацинтів</a:t>
            </a:r>
            <a:r>
              <a:rPr lang="ru-RU" sz="1700" dirty="0" smtClean="0"/>
              <a:t>, </a:t>
            </a:r>
            <a:r>
              <a:rPr lang="ru-RU" sz="1700" dirty="0" err="1" smtClean="0"/>
              <a:t>крокусів</a:t>
            </a:r>
            <a:r>
              <a:rPr lang="ru-RU" sz="1700" dirty="0" smtClean="0"/>
              <a:t>, </a:t>
            </a:r>
            <a:r>
              <a:rPr lang="ru-RU" sz="1700" dirty="0" err="1" smtClean="0"/>
              <a:t>лілій</a:t>
            </a:r>
            <a:r>
              <a:rPr lang="ru-RU" sz="1700" dirty="0" smtClean="0"/>
              <a:t>, </a:t>
            </a:r>
            <a:r>
              <a:rPr lang="ru-RU" sz="1700" dirty="0" err="1" smtClean="0"/>
              <a:t>амарилісів</a:t>
            </a:r>
            <a:r>
              <a:rPr lang="ru-RU" sz="1700" dirty="0" smtClean="0"/>
              <a:t> та </a:t>
            </a:r>
            <a:r>
              <a:rPr lang="ru-RU" sz="1700" dirty="0" err="1" smtClean="0"/>
              <a:t>всюди</a:t>
            </a:r>
            <a:r>
              <a:rPr lang="ru-RU" sz="1700" dirty="0" smtClean="0"/>
              <a:t> вони </a:t>
            </a:r>
            <a:r>
              <a:rPr lang="ru-RU" sz="1700" dirty="0" err="1" smtClean="0"/>
              <a:t>рясніють</a:t>
            </a:r>
            <a:r>
              <a:rPr lang="ru-RU" sz="1700" dirty="0" smtClean="0"/>
              <a:t> </a:t>
            </a:r>
            <a:r>
              <a:rPr lang="ru-RU" sz="1700" dirty="0" err="1" smtClean="0"/>
              <a:t>своїми</a:t>
            </a:r>
            <a:r>
              <a:rPr lang="ru-RU" sz="1700" dirty="0" smtClean="0"/>
              <a:t> </a:t>
            </a:r>
            <a:r>
              <a:rPr lang="ru-RU" sz="1700" dirty="0" err="1" smtClean="0"/>
              <a:t>яскравими</a:t>
            </a:r>
            <a:r>
              <a:rPr lang="ru-RU" sz="1700" dirty="0" smtClean="0"/>
              <a:t> </a:t>
            </a:r>
            <a:r>
              <a:rPr lang="ru-RU" sz="1700" dirty="0" err="1" smtClean="0"/>
              <a:t>фарбами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Сади </a:t>
            </a:r>
            <a:r>
              <a:rPr lang="ru-RU" sz="1700" dirty="0" err="1" smtClean="0"/>
              <a:t>Кейкенхоф</a:t>
            </a:r>
            <a:r>
              <a:rPr lang="ru-RU" sz="1700" dirty="0" smtClean="0"/>
              <a:t> -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незабутнє</a:t>
            </a:r>
            <a:r>
              <a:rPr lang="ru-RU" sz="1700" dirty="0" smtClean="0"/>
              <a:t> </a:t>
            </a:r>
            <a:r>
              <a:rPr lang="ru-RU" sz="1700" dirty="0" err="1" smtClean="0"/>
              <a:t>фантастичне</a:t>
            </a:r>
            <a:r>
              <a:rPr lang="ru-RU" sz="1700" dirty="0" smtClean="0"/>
              <a:t> </a:t>
            </a:r>
            <a:r>
              <a:rPr lang="ru-RU" sz="1700" dirty="0" err="1" smtClean="0"/>
              <a:t>враження</a:t>
            </a:r>
            <a:r>
              <a:rPr lang="ru-RU" sz="1700" dirty="0" smtClean="0"/>
              <a:t> для людей </a:t>
            </a:r>
            <a:r>
              <a:rPr lang="ru-RU" sz="1700" dirty="0" err="1" smtClean="0"/>
              <a:t>різного</a:t>
            </a:r>
            <a:r>
              <a:rPr lang="ru-RU" sz="1700" dirty="0" smtClean="0"/>
              <a:t> </a:t>
            </a:r>
            <a:r>
              <a:rPr lang="ru-RU" sz="1700" dirty="0" err="1" smtClean="0"/>
              <a:t>віку</a:t>
            </a:r>
            <a:r>
              <a:rPr lang="ru-RU" sz="1700" dirty="0" smtClean="0"/>
              <a:t> </a:t>
            </a:r>
            <a:r>
              <a:rPr lang="ru-RU" sz="1700" dirty="0" err="1" smtClean="0"/>
              <a:t>і</a:t>
            </a:r>
            <a:r>
              <a:rPr lang="ru-RU" sz="1700" dirty="0" smtClean="0"/>
              <a:t> </a:t>
            </a:r>
            <a:r>
              <a:rPr lang="ru-RU" sz="1700" dirty="0" err="1" smtClean="0"/>
              <a:t>чудове</a:t>
            </a:r>
            <a:r>
              <a:rPr lang="ru-RU" sz="1700" dirty="0" smtClean="0"/>
              <a:t> </a:t>
            </a:r>
            <a:r>
              <a:rPr lang="ru-RU" sz="1700" dirty="0" err="1" smtClean="0"/>
              <a:t>видовище</a:t>
            </a:r>
            <a:r>
              <a:rPr lang="ru-RU" sz="1700" dirty="0" smtClean="0"/>
              <a:t> для </a:t>
            </a:r>
            <a:r>
              <a:rPr lang="ru-RU" sz="1700" dirty="0" err="1" smtClean="0"/>
              <a:t>фотографів</a:t>
            </a:r>
            <a:r>
              <a:rPr lang="ru-RU" sz="1700" dirty="0" smtClean="0"/>
              <a:t>, а </a:t>
            </a:r>
            <a:r>
              <a:rPr lang="ru-RU" sz="1700" dirty="0" err="1" smtClean="0"/>
              <a:t>також</a:t>
            </a:r>
            <a:r>
              <a:rPr lang="ru-RU" sz="1700" dirty="0" smtClean="0"/>
              <a:t> </a:t>
            </a:r>
            <a:r>
              <a:rPr lang="ru-RU" sz="1700" dirty="0" err="1" smtClean="0"/>
              <a:t>щорічний</a:t>
            </a:r>
            <a:r>
              <a:rPr lang="ru-RU" sz="1700" dirty="0" smtClean="0"/>
              <a:t> </a:t>
            </a:r>
            <a:r>
              <a:rPr lang="ru-RU" sz="1700" dirty="0" err="1" smtClean="0"/>
              <a:t>веснянийподарунок</a:t>
            </a:r>
            <a:r>
              <a:rPr lang="ru-RU" sz="1700" dirty="0" smtClean="0"/>
              <a:t>, </a:t>
            </a:r>
            <a:r>
              <a:rPr lang="ru-RU" sz="1700" dirty="0" err="1" smtClean="0"/>
              <a:t>який</a:t>
            </a:r>
            <a:r>
              <a:rPr lang="ru-RU" sz="1700" dirty="0" smtClean="0"/>
              <a:t> </a:t>
            </a:r>
            <a:r>
              <a:rPr lang="ru-RU" sz="1700" dirty="0" err="1" smtClean="0"/>
              <a:t>Нідерланди</a:t>
            </a:r>
            <a:r>
              <a:rPr lang="ru-RU" sz="1700" dirty="0" smtClean="0"/>
              <a:t> </a:t>
            </a:r>
            <a:r>
              <a:rPr lang="ru-RU" sz="1700" dirty="0" err="1" smtClean="0"/>
              <a:t>підносять</a:t>
            </a:r>
            <a:r>
              <a:rPr lang="ru-RU" sz="1700" dirty="0" smtClean="0"/>
              <a:t> </a:t>
            </a:r>
            <a:r>
              <a:rPr lang="ru-RU" sz="1700" dirty="0" err="1" smtClean="0"/>
              <a:t>усьому</a:t>
            </a:r>
            <a:r>
              <a:rPr lang="ru-RU" sz="1700" dirty="0" smtClean="0"/>
              <a:t> </a:t>
            </a:r>
            <a:r>
              <a:rPr lang="ru-RU" sz="1700" dirty="0" err="1" smtClean="0"/>
              <a:t>світу</a:t>
            </a:r>
            <a:r>
              <a:rPr lang="ru-RU" sz="1700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071835" cy="928694"/>
          </a:xfrm>
        </p:spPr>
        <p:txBody>
          <a:bodyPr/>
          <a:lstStyle/>
          <a:p>
            <a:pPr algn="ctr"/>
            <a:r>
              <a:rPr lang="uk-UA" dirty="0" smtClean="0"/>
              <a:t>Нідерланди</a:t>
            </a:r>
            <a:br>
              <a:rPr lang="uk-UA" dirty="0" smtClean="0"/>
            </a:br>
            <a:r>
              <a:rPr lang="uk-UA" dirty="0" smtClean="0"/>
              <a:t>(дамба на річці </a:t>
            </a:r>
            <a:r>
              <a:rPr lang="uk-UA" dirty="0" err="1" smtClean="0"/>
              <a:t>Амстел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85926"/>
            <a:ext cx="3108355" cy="4340237"/>
          </a:xfrm>
        </p:spPr>
        <p:txBody>
          <a:bodyPr/>
          <a:lstStyle/>
          <a:p>
            <a:r>
              <a:rPr lang="ru-RU" dirty="0" err="1"/>
              <a:t>Нідерланди</a:t>
            </a:r>
            <a:r>
              <a:rPr lang="ru-RU" dirty="0"/>
              <a:t> - прекрасна </a:t>
            </a:r>
            <a:r>
              <a:rPr lang="ru-RU" dirty="0" err="1"/>
              <a:t>квітка</a:t>
            </a:r>
            <a:r>
              <a:rPr lang="ru-RU" dirty="0"/>
              <a:t> </a:t>
            </a:r>
            <a:r>
              <a:rPr lang="ru-RU" dirty="0" err="1"/>
              <a:t>Північної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чудова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тюльпанів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вітряків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невелика </a:t>
            </a:r>
            <a:r>
              <a:rPr lang="ru-RU" dirty="0" err="1"/>
              <a:t>країна</a:t>
            </a:r>
            <a:r>
              <a:rPr lang="ru-RU" dirty="0"/>
              <a:t> схожа на </a:t>
            </a:r>
            <a:r>
              <a:rPr lang="ru-RU" dirty="0" err="1"/>
              <a:t>вишукану</a:t>
            </a:r>
            <a:r>
              <a:rPr lang="ru-RU" dirty="0"/>
              <a:t> </a:t>
            </a:r>
            <a:r>
              <a:rPr lang="ru-RU" dirty="0" err="1"/>
              <a:t>музичну</a:t>
            </a:r>
            <a:r>
              <a:rPr lang="ru-RU" dirty="0"/>
              <a:t> шкатулку, яка </a:t>
            </a:r>
            <a:r>
              <a:rPr lang="ru-RU" dirty="0" err="1"/>
              <a:t>зачаровує</a:t>
            </a:r>
            <a:r>
              <a:rPr lang="ru-RU" dirty="0"/>
              <a:t> кожного,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приїжджає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нею </a:t>
            </a:r>
            <a:r>
              <a:rPr lang="ru-RU" dirty="0" err="1"/>
              <a:t>познайомитися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працьовитості</a:t>
            </a:r>
            <a:r>
              <a:rPr lang="ru-RU" dirty="0"/>
              <a:t>, </a:t>
            </a:r>
            <a:r>
              <a:rPr lang="ru-RU" dirty="0" err="1"/>
              <a:t>дбайливого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досягненням</a:t>
            </a:r>
            <a:r>
              <a:rPr lang="ru-RU" dirty="0"/>
              <a:t>, </a:t>
            </a:r>
            <a:r>
              <a:rPr lang="ru-RU" dirty="0" err="1"/>
              <a:t>жителі</a:t>
            </a:r>
            <a:r>
              <a:rPr lang="ru-RU" dirty="0"/>
              <a:t> </a:t>
            </a:r>
            <a:r>
              <a:rPr lang="ru-RU" dirty="0" err="1"/>
              <a:t>Нідерландів</a:t>
            </a:r>
            <a:r>
              <a:rPr lang="ru-RU" dirty="0"/>
              <a:t> </a:t>
            </a:r>
            <a:r>
              <a:rPr lang="ru-RU" dirty="0" err="1"/>
              <a:t>примудрилися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маленьке</a:t>
            </a:r>
            <a:r>
              <a:rPr lang="ru-RU" dirty="0"/>
              <a:t> </a:t>
            </a:r>
            <a:r>
              <a:rPr lang="ru-RU" dirty="0" err="1"/>
              <a:t>королівство</a:t>
            </a:r>
            <a:r>
              <a:rPr lang="ru-RU" dirty="0"/>
              <a:t> в </a:t>
            </a:r>
            <a:r>
              <a:rPr lang="ru-RU" dirty="0" err="1"/>
              <a:t>неймовірно</a:t>
            </a:r>
            <a:r>
              <a:rPr lang="ru-RU" dirty="0"/>
              <a:t> </a:t>
            </a:r>
            <a:r>
              <a:rPr lang="ru-RU" dirty="0" err="1"/>
              <a:t>красивий</a:t>
            </a:r>
            <a:r>
              <a:rPr lang="ru-RU" dirty="0"/>
              <a:t> край.</a:t>
            </a:r>
          </a:p>
          <a:p>
            <a:r>
              <a:rPr lang="ru-RU" dirty="0"/>
              <a:t>Про </a:t>
            </a:r>
            <a:r>
              <a:rPr lang="ru-RU" dirty="0" err="1"/>
              <a:t>Нідерланди</a:t>
            </a:r>
            <a:r>
              <a:rPr lang="ru-RU" dirty="0"/>
              <a:t> сказано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захоплюючих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-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повторювати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сенсу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один раз </a:t>
            </a:r>
            <a:r>
              <a:rPr lang="ru-RU" dirty="0" err="1"/>
              <a:t>приїхати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...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повертатися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pic>
        <p:nvPicPr>
          <p:cNvPr id="11" name="Содержимое 10" descr="nl-holland-tul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714356"/>
            <a:ext cx="5072097" cy="564360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1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Хоге-Велюве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Велю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42984"/>
            <a:ext cx="5111750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3179793" cy="5286412"/>
          </a:xfrm>
        </p:spPr>
        <p:txBody>
          <a:bodyPr/>
          <a:lstStyle/>
          <a:p>
            <a:r>
              <a:rPr lang="ru-RU" sz="1600" dirty="0" err="1" smtClean="0"/>
              <a:t>Національний</a:t>
            </a:r>
            <a:r>
              <a:rPr lang="ru-RU" sz="1600" dirty="0" smtClean="0"/>
              <a:t> парк </a:t>
            </a:r>
            <a:r>
              <a:rPr lang="ru-RU" sz="1600" dirty="0" err="1" smtClean="0"/>
              <a:t>Хоге-Велюве</a:t>
            </a:r>
            <a:r>
              <a:rPr lang="ru-RU" sz="1600" dirty="0" smtClean="0"/>
              <a:t> – один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найстаріших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парк </a:t>
            </a:r>
            <a:r>
              <a:rPr lang="ru-RU" sz="1600" dirty="0" err="1" smtClean="0"/>
              <a:t>Нідерландів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територію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5500 </a:t>
            </a:r>
            <a:r>
              <a:rPr lang="ru-RU" sz="1600" dirty="0" err="1" smtClean="0"/>
              <a:t>гектарів</a:t>
            </a:r>
            <a:r>
              <a:rPr lang="ru-RU" sz="1600" dirty="0" smtClean="0"/>
              <a:t>. Ландшафт парку </a:t>
            </a:r>
            <a:r>
              <a:rPr lang="ru-RU" sz="1600" dirty="0" err="1" smtClean="0"/>
              <a:t>являє</a:t>
            </a:r>
            <a:r>
              <a:rPr lang="ru-RU" sz="1600" dirty="0" smtClean="0"/>
              <a:t> собою </a:t>
            </a:r>
            <a:r>
              <a:rPr lang="ru-RU" sz="1600" dirty="0" err="1" smtClean="0"/>
              <a:t>поєднання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лісистої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порослих</a:t>
            </a:r>
            <a:r>
              <a:rPr lang="ru-RU" sz="1600" dirty="0" smtClean="0"/>
              <a:t> вересом </a:t>
            </a:r>
            <a:r>
              <a:rPr lang="ru-RU" sz="1600" dirty="0" err="1" smtClean="0"/>
              <a:t>степів</a:t>
            </a:r>
            <a:r>
              <a:rPr lang="ru-RU" sz="1600" dirty="0" smtClean="0"/>
              <a:t>, озер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сипучих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пісків</a:t>
            </a:r>
            <a:r>
              <a:rPr lang="ru-RU" sz="1600" dirty="0" smtClean="0"/>
              <a:t>. Разом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музеєм</a:t>
            </a:r>
            <a:r>
              <a:rPr lang="ru-RU" sz="1600" dirty="0" smtClean="0"/>
              <a:t> </a:t>
            </a:r>
            <a:r>
              <a:rPr lang="ru-RU" sz="1600" dirty="0" err="1" smtClean="0"/>
              <a:t>Креллер-Меллер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скульптурним</a:t>
            </a:r>
            <a:r>
              <a:rPr lang="ru-RU" sz="1600" dirty="0" smtClean="0"/>
              <a:t> садом,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парк </a:t>
            </a:r>
            <a:r>
              <a:rPr lang="ru-RU" sz="1600" dirty="0" err="1" smtClean="0"/>
              <a:t>утворює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унікальну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природи</a:t>
            </a:r>
            <a:r>
              <a:rPr lang="ru-RU" sz="1600" dirty="0" smtClean="0"/>
              <a:t>, </a:t>
            </a:r>
            <a:r>
              <a:rPr lang="ru-RU" sz="1600" dirty="0" err="1" smtClean="0"/>
              <a:t>мистецтва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. У парку </a:t>
            </a:r>
            <a:r>
              <a:rPr lang="ru-RU" sz="1600" dirty="0" err="1" smtClean="0"/>
              <a:t>Хоге-Велюве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відвідувачі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годинами </a:t>
            </a:r>
            <a:r>
              <a:rPr lang="ru-RU" sz="1600" dirty="0" err="1" smtClean="0"/>
              <a:t>бродити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втиші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скористатися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безкоштовним</a:t>
            </a:r>
            <a:r>
              <a:rPr lang="ru-RU" sz="1600" dirty="0" smtClean="0"/>
              <a:t> велосипедом,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зручніше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швидше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охопити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унікальні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овый коллаж111111111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30"/>
            <a:ext cx="9144000" cy="685247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71472" y="142853"/>
            <a:ext cx="7500990" cy="3571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60 фактів про Нідерланди: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0" y="714356"/>
            <a:ext cx="9144000" cy="614364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славляться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відмінним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здоров'ям</a:t>
            </a:r>
            <a:r>
              <a:rPr lang="ru-RU" dirty="0" smtClean="0">
                <a:solidFill>
                  <a:schemeClr val="tx1"/>
                </a:solidFill>
              </a:rPr>
              <a:t>. Практично </a:t>
            </a:r>
            <a:r>
              <a:rPr lang="ru-RU" dirty="0" err="1" smtClean="0">
                <a:solidFill>
                  <a:schemeClr val="tx1"/>
                </a:solidFill>
              </a:rPr>
              <a:t>усі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одягаються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легко </a:t>
            </a:r>
            <a:r>
              <a:rPr lang="ru-RU" dirty="0" err="1" smtClean="0">
                <a:solidFill>
                  <a:schemeClr val="tx1"/>
                </a:solidFill>
              </a:rPr>
              <a:t>навіть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взимку</a:t>
            </a:r>
            <a:r>
              <a:rPr lang="ru-RU" dirty="0" smtClean="0">
                <a:solidFill>
                  <a:schemeClr val="tx1"/>
                </a:solidFill>
              </a:rPr>
              <a:t>, в - 3 </a:t>
            </a:r>
            <a:r>
              <a:rPr lang="ru-RU" dirty="0" err="1" smtClean="0">
                <a:solidFill>
                  <a:schemeClr val="tx1"/>
                </a:solidFill>
              </a:rPr>
              <a:t>градуси</a:t>
            </a:r>
            <a:r>
              <a:rPr lang="ru-RU" dirty="0" smtClean="0">
                <a:solidFill>
                  <a:schemeClr val="tx1"/>
                </a:solidFill>
              </a:rPr>
              <a:t> шапок не носить </a:t>
            </a:r>
            <a:r>
              <a:rPr lang="ru-RU" dirty="0" err="1" smtClean="0">
                <a:solidFill>
                  <a:schemeClr val="tx1"/>
                </a:solidFill>
              </a:rPr>
              <a:t>ніхто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навіть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маленькі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Велика </a:t>
            </a:r>
            <a:r>
              <a:rPr lang="ru-RU" dirty="0" err="1" smtClean="0">
                <a:solidFill>
                  <a:schemeClr val="tx1"/>
                </a:solidFill>
              </a:rPr>
              <a:t>частина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нижче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рівня</a:t>
            </a:r>
            <a:r>
              <a:rPr lang="ru-RU" dirty="0" smtClean="0">
                <a:solidFill>
                  <a:schemeClr val="tx1"/>
                </a:solidFill>
              </a:rPr>
              <a:t> моря. </a:t>
            </a:r>
            <a:r>
              <a:rPr lang="ru-RU" dirty="0" err="1" smtClean="0">
                <a:solidFill>
                  <a:schemeClr val="tx1"/>
                </a:solidFill>
              </a:rPr>
              <a:t>Найнижча</a:t>
            </a:r>
            <a:r>
              <a:rPr lang="ru-RU" dirty="0" smtClean="0">
                <a:solidFill>
                  <a:schemeClr val="tx1"/>
                </a:solidFill>
              </a:rPr>
              <a:t> точка </a:t>
            </a:r>
            <a:r>
              <a:rPr lang="ru-RU" dirty="0" err="1" smtClean="0">
                <a:solidFill>
                  <a:schemeClr val="tx1"/>
                </a:solidFill>
              </a:rPr>
              <a:t>складає</a:t>
            </a:r>
            <a:r>
              <a:rPr lang="ru-RU" dirty="0" smtClean="0">
                <a:solidFill>
                  <a:schemeClr val="tx1"/>
                </a:solidFill>
              </a:rPr>
              <a:t> 6.7 </a:t>
            </a:r>
            <a:r>
              <a:rPr lang="ru-RU" dirty="0" err="1" smtClean="0">
                <a:solidFill>
                  <a:schemeClr val="tx1"/>
                </a:solidFill>
              </a:rPr>
              <a:t>метрів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нижче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рівня</a:t>
            </a:r>
            <a:r>
              <a:rPr lang="ru-RU" dirty="0" smtClean="0">
                <a:solidFill>
                  <a:schemeClr val="tx1"/>
                </a:solidFill>
              </a:rPr>
              <a:t> моря.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Велосипед - </a:t>
            </a:r>
            <a:r>
              <a:rPr lang="ru-RU" dirty="0" err="1" smtClean="0">
                <a:solidFill>
                  <a:schemeClr val="tx1"/>
                </a:solidFill>
              </a:rPr>
              <a:t>найпопулярніший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засіб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пересування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країні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тут </a:t>
            </a:r>
            <a:r>
              <a:rPr lang="ru-RU" dirty="0" err="1" smtClean="0">
                <a:solidFill>
                  <a:schemeClr val="tx1"/>
                </a:solidFill>
              </a:rPr>
              <a:t>близько</a:t>
            </a:r>
            <a:r>
              <a:rPr lang="ru-RU" dirty="0" smtClean="0">
                <a:solidFill>
                  <a:schemeClr val="tx1"/>
                </a:solidFill>
              </a:rPr>
              <a:t> 16 </a:t>
            </a:r>
            <a:r>
              <a:rPr lang="ru-RU" dirty="0" err="1" smtClean="0">
                <a:solidFill>
                  <a:schemeClr val="tx1"/>
                </a:solidFill>
              </a:rPr>
              <a:t>мільйонів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у кожного жителя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. У </a:t>
            </a:r>
            <a:r>
              <a:rPr lang="ru-RU" dirty="0" err="1" smtClean="0">
                <a:solidFill>
                  <a:schemeClr val="tx1"/>
                </a:solidFill>
              </a:rPr>
              <a:t>Амстердамі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велосипедів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перевищує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жителів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Велосипеди</a:t>
            </a:r>
            <a:r>
              <a:rPr lang="ru-RU" dirty="0" smtClean="0">
                <a:solidFill>
                  <a:schemeClr val="tx1"/>
                </a:solidFill>
              </a:rPr>
              <a:t> часто </a:t>
            </a:r>
            <a:r>
              <a:rPr lang="ru-RU" dirty="0" err="1" smtClean="0">
                <a:solidFill>
                  <a:schemeClr val="tx1"/>
                </a:solidFill>
              </a:rPr>
              <a:t>крадуть</a:t>
            </a:r>
            <a:r>
              <a:rPr lang="ru-RU" dirty="0" smtClean="0">
                <a:solidFill>
                  <a:schemeClr val="tx1"/>
                </a:solidFill>
              </a:rPr>
              <a:t>, особливо в </a:t>
            </a:r>
            <a:r>
              <a:rPr lang="ru-RU" dirty="0" err="1" smtClean="0">
                <a:solidFill>
                  <a:schemeClr val="tx1"/>
                </a:solidFill>
              </a:rPr>
              <a:t>Амстердамі</a:t>
            </a:r>
            <a:r>
              <a:rPr lang="ru-RU" dirty="0" smtClean="0">
                <a:solidFill>
                  <a:schemeClr val="tx1"/>
                </a:solidFill>
              </a:rPr>
              <a:t>. Тому частенько замок для велосипеда </a:t>
            </a:r>
            <a:r>
              <a:rPr lang="ru-RU" dirty="0" err="1" smtClean="0">
                <a:solidFill>
                  <a:schemeClr val="tx1"/>
                </a:solidFill>
              </a:rPr>
              <a:t>коштує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удвічі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дорожче</a:t>
            </a:r>
            <a:r>
              <a:rPr lang="ru-RU" dirty="0" smtClean="0">
                <a:solidFill>
                  <a:schemeClr val="tx1"/>
                </a:solidFill>
              </a:rPr>
              <a:t> за сам велосипед.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їдять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гарячих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обідів</a:t>
            </a:r>
            <a:r>
              <a:rPr lang="ru-RU" dirty="0" smtClean="0">
                <a:solidFill>
                  <a:schemeClr val="tx1"/>
                </a:solidFill>
              </a:rPr>
              <a:t>. Вони </a:t>
            </a:r>
            <a:r>
              <a:rPr lang="ru-RU" dirty="0" err="1" smtClean="0">
                <a:solidFill>
                  <a:schemeClr val="tx1"/>
                </a:solidFill>
              </a:rPr>
              <a:t>цілком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обходяться</a:t>
            </a:r>
            <a:r>
              <a:rPr lang="ru-RU" dirty="0" smtClean="0">
                <a:solidFill>
                  <a:schemeClr val="tx1"/>
                </a:solidFill>
              </a:rPr>
              <a:t> парою </a:t>
            </a:r>
            <a:r>
              <a:rPr lang="ru-RU" dirty="0" err="1" smtClean="0">
                <a:solidFill>
                  <a:schemeClr val="tx1"/>
                </a:solidFill>
              </a:rPr>
              <a:t>сендвічів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сиром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арахісовою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олією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6. </a:t>
            </a:r>
            <a:r>
              <a:rPr lang="ru-RU" dirty="0" err="1" smtClean="0">
                <a:solidFill>
                  <a:schemeClr val="tx1"/>
                </a:solidFill>
              </a:rPr>
              <a:t>Майже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усі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добре </a:t>
            </a:r>
            <a:r>
              <a:rPr lang="ru-RU" dirty="0" err="1" smtClean="0">
                <a:solidFill>
                  <a:schemeClr val="tx1"/>
                </a:solidFill>
              </a:rPr>
              <a:t>володіють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англійськими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Фільми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центральних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кабельних</a:t>
            </a:r>
            <a:r>
              <a:rPr lang="ru-RU" dirty="0" smtClean="0">
                <a:solidFill>
                  <a:schemeClr val="tx1"/>
                </a:solidFill>
              </a:rPr>
              <a:t> каналах, а </a:t>
            </a:r>
            <a:r>
              <a:rPr lang="ru-RU" dirty="0" err="1" smtClean="0">
                <a:solidFill>
                  <a:schemeClr val="tx1"/>
                </a:solidFill>
              </a:rPr>
              <a:t>також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кінотеатрах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показують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оригінальній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субтитрами. </a:t>
            </a:r>
            <a:r>
              <a:rPr lang="ru-RU" dirty="0" err="1" smtClean="0">
                <a:solidFill>
                  <a:schemeClr val="tx1"/>
                </a:solidFill>
              </a:rPr>
              <a:t>Окрім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англійського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багато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голландців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німецький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французький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мови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країн-сусідів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7. </a:t>
            </a:r>
            <a:r>
              <a:rPr lang="ru-RU" dirty="0" err="1" smtClean="0">
                <a:solidFill>
                  <a:schemeClr val="tx1"/>
                </a:solidFill>
              </a:rPr>
              <a:t>Усупереч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поширеній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думці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зовсім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великі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любителі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травички</a:t>
            </a:r>
            <a:r>
              <a:rPr lang="ru-RU" dirty="0" smtClean="0">
                <a:solidFill>
                  <a:schemeClr val="tx1"/>
                </a:solidFill>
              </a:rPr>
              <a:t>, в основному,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забава </a:t>
            </a:r>
            <a:r>
              <a:rPr lang="ru-RU" dirty="0" err="1" smtClean="0">
                <a:solidFill>
                  <a:schemeClr val="tx1"/>
                </a:solidFill>
              </a:rPr>
              <a:t>туристів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Проте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голландський</a:t>
            </a:r>
            <a:r>
              <a:rPr lang="ru-RU" dirty="0" smtClean="0">
                <a:solidFill>
                  <a:schemeClr val="tx1"/>
                </a:solidFill>
              </a:rPr>
              <a:t> уряд </a:t>
            </a:r>
            <a:r>
              <a:rPr lang="ru-RU" dirty="0" err="1" smtClean="0">
                <a:solidFill>
                  <a:schemeClr val="tx1"/>
                </a:solidFill>
              </a:rPr>
              <a:t>намагається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боротися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вживанням</a:t>
            </a:r>
            <a:r>
              <a:rPr lang="ru-RU" dirty="0" smtClean="0">
                <a:solidFill>
                  <a:schemeClr val="tx1"/>
                </a:solidFill>
              </a:rPr>
              <a:t> трави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2012 року, в одному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</a:t>
            </a:r>
            <a:r>
              <a:rPr lang="ru-RU" dirty="0" smtClean="0">
                <a:solidFill>
                  <a:schemeClr val="tx1"/>
                </a:solidFill>
              </a:rPr>
              <a:t>, ввели </a:t>
            </a:r>
            <a:r>
              <a:rPr lang="ru-RU" dirty="0" err="1" smtClean="0">
                <a:solidFill>
                  <a:schemeClr val="tx1"/>
                </a:solidFill>
              </a:rPr>
              <a:t>пілотну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програму</a:t>
            </a:r>
            <a:r>
              <a:rPr lang="ru-RU" dirty="0" smtClean="0">
                <a:solidFill>
                  <a:schemeClr val="tx1"/>
                </a:solidFill>
              </a:rPr>
              <a:t>, де </a:t>
            </a:r>
            <a:r>
              <a:rPr lang="ru-RU" dirty="0" err="1" smtClean="0">
                <a:solidFill>
                  <a:schemeClr val="tx1"/>
                </a:solidFill>
              </a:rPr>
              <a:t>травичку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кофешопе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придбати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тільки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місцевий</a:t>
            </a:r>
            <a:r>
              <a:rPr lang="ru-RU" dirty="0" smtClean="0">
                <a:solidFill>
                  <a:schemeClr val="tx1"/>
                </a:solidFill>
              </a:rPr>
              <a:t> житель.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8. У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дозволяється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вирощувати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будинки</a:t>
            </a:r>
            <a:r>
              <a:rPr lang="ru-RU" dirty="0" smtClean="0">
                <a:solidFill>
                  <a:schemeClr val="tx1"/>
                </a:solidFill>
              </a:rPr>
              <a:t> до 5 </a:t>
            </a:r>
            <a:r>
              <a:rPr lang="ru-RU" dirty="0" err="1" smtClean="0">
                <a:solidFill>
                  <a:schemeClr val="tx1"/>
                </a:solidFill>
              </a:rPr>
              <a:t>кущів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конопель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особистого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споживання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9. </a:t>
            </a:r>
            <a:r>
              <a:rPr lang="ru-RU" dirty="0" err="1" smtClean="0">
                <a:solidFill>
                  <a:schemeClr val="tx1"/>
                </a:solidFill>
              </a:rPr>
              <a:t>Квіти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дешеві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прекрасної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якості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Свіжий</a:t>
            </a:r>
            <a:r>
              <a:rPr lang="ru-RU" dirty="0" smtClean="0">
                <a:solidFill>
                  <a:schemeClr val="tx1"/>
                </a:solidFill>
              </a:rPr>
              <a:t> букет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50 </a:t>
            </a:r>
            <a:r>
              <a:rPr lang="ru-RU" dirty="0" err="1" smtClean="0">
                <a:solidFill>
                  <a:schemeClr val="tx1"/>
                </a:solidFill>
              </a:rPr>
              <a:t>тюльпанів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купити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всього</a:t>
            </a:r>
            <a:r>
              <a:rPr lang="ru-RU" dirty="0" smtClean="0">
                <a:solidFill>
                  <a:schemeClr val="tx1"/>
                </a:solidFill>
              </a:rPr>
              <a:t> за 5 </a:t>
            </a:r>
            <a:r>
              <a:rPr lang="ru-RU" dirty="0" err="1" smtClean="0">
                <a:solidFill>
                  <a:schemeClr val="tx1"/>
                </a:solidFill>
              </a:rPr>
              <a:t>євро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близько</a:t>
            </a:r>
            <a:r>
              <a:rPr lang="ru-RU" dirty="0" smtClean="0">
                <a:solidFill>
                  <a:schemeClr val="tx1"/>
                </a:solidFill>
              </a:rPr>
              <a:t> 200 </a:t>
            </a:r>
            <a:r>
              <a:rPr lang="ru-RU" dirty="0" err="1" smtClean="0">
                <a:solidFill>
                  <a:schemeClr val="tx1"/>
                </a:solidFill>
              </a:rPr>
              <a:t>рублів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10. </a:t>
            </a:r>
            <a:r>
              <a:rPr lang="ru-RU" dirty="0" err="1" smtClean="0">
                <a:solidFill>
                  <a:schemeClr val="tx1"/>
                </a:solidFill>
              </a:rPr>
              <a:t>Голландія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експортує</a:t>
            </a:r>
            <a:r>
              <a:rPr lang="ru-RU" dirty="0" smtClean="0">
                <a:solidFill>
                  <a:schemeClr val="tx1"/>
                </a:solidFill>
              </a:rPr>
              <a:t> 2/3 </a:t>
            </a:r>
            <a:r>
              <a:rPr lang="ru-RU" dirty="0" err="1" smtClean="0">
                <a:solidFill>
                  <a:schemeClr val="tx1"/>
                </a:solidFill>
              </a:rPr>
              <a:t>світові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об'єми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рослин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кольорів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коренів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Сільськогосподарський</a:t>
            </a:r>
            <a:r>
              <a:rPr lang="ru-RU" dirty="0" smtClean="0">
                <a:solidFill>
                  <a:schemeClr val="tx1"/>
                </a:solidFill>
              </a:rPr>
              <a:t> сектор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займає</a:t>
            </a:r>
            <a:r>
              <a:rPr lang="ru-RU" dirty="0" smtClean="0">
                <a:solidFill>
                  <a:schemeClr val="tx1"/>
                </a:solidFill>
              </a:rPr>
              <a:t> 3 </a:t>
            </a:r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прибутку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після</a:t>
            </a:r>
            <a:r>
              <a:rPr lang="ru-RU" dirty="0" smtClean="0">
                <a:solidFill>
                  <a:schemeClr val="tx1"/>
                </a:solidFill>
              </a:rPr>
              <a:t> США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Франції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11. </a:t>
            </a:r>
            <a:r>
              <a:rPr lang="ru-RU" dirty="0" err="1" smtClean="0">
                <a:solidFill>
                  <a:schemeClr val="tx1"/>
                </a:solidFill>
              </a:rPr>
              <a:t>Проституція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легалізована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представники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цієї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прадавньої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професії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зобов'язані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платити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податки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нарівні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громадянами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12.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найвищою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нацією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Середній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зріст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Голландії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складає</a:t>
            </a:r>
            <a:r>
              <a:rPr lang="ru-RU" dirty="0" smtClean="0">
                <a:solidFill>
                  <a:schemeClr val="tx1"/>
                </a:solidFill>
              </a:rPr>
              <a:t> 182 </a:t>
            </a:r>
            <a:r>
              <a:rPr lang="ru-RU" dirty="0" err="1" smtClean="0">
                <a:solidFill>
                  <a:schemeClr val="tx1"/>
                </a:solidFill>
              </a:rPr>
              <a:t>сантиметри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13. </a:t>
            </a:r>
            <a:r>
              <a:rPr lang="ru-RU" dirty="0" err="1" smtClean="0">
                <a:solidFill>
                  <a:schemeClr val="tx1"/>
                </a:solidFill>
              </a:rPr>
              <a:t>Місцеві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жителі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закривають</a:t>
            </a:r>
            <a:r>
              <a:rPr lang="ru-RU" dirty="0" smtClean="0">
                <a:solidFill>
                  <a:schemeClr val="tx1"/>
                </a:solidFill>
              </a:rPr>
              <a:t> штор,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завжди</a:t>
            </a:r>
            <a:r>
              <a:rPr lang="ru-RU" dirty="0" smtClean="0">
                <a:solidFill>
                  <a:schemeClr val="tx1"/>
                </a:solidFill>
              </a:rPr>
              <a:t> можете </a:t>
            </a:r>
            <a:r>
              <a:rPr lang="ru-RU" dirty="0" err="1" smtClean="0">
                <a:solidFill>
                  <a:schemeClr val="tx1"/>
                </a:solidFill>
              </a:rPr>
              <a:t>бачити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будинках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14. Люди в </a:t>
            </a:r>
            <a:r>
              <a:rPr lang="ru-RU" dirty="0" err="1" smtClean="0">
                <a:solidFill>
                  <a:schemeClr val="tx1"/>
                </a:solidFill>
              </a:rPr>
              <a:t>країні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живуть</a:t>
            </a:r>
            <a:r>
              <a:rPr lang="ru-RU" dirty="0" smtClean="0">
                <a:solidFill>
                  <a:schemeClr val="tx1"/>
                </a:solidFill>
              </a:rPr>
              <a:t> за правилами,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ні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яких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обставин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порушують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Навіть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якщо</a:t>
            </a:r>
            <a:r>
              <a:rPr lang="ru-RU" dirty="0" smtClean="0">
                <a:solidFill>
                  <a:schemeClr val="tx1"/>
                </a:solidFill>
              </a:rPr>
              <a:t> автобус все </a:t>
            </a:r>
            <a:r>
              <a:rPr lang="ru-RU" dirty="0" err="1" smtClean="0">
                <a:solidFill>
                  <a:schemeClr val="tx1"/>
                </a:solidFill>
              </a:rPr>
              <a:t>ще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коштує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але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двері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закриті</a:t>
            </a:r>
            <a:r>
              <a:rPr lang="ru-RU" dirty="0" smtClean="0">
                <a:solidFill>
                  <a:schemeClr val="tx1"/>
                </a:solidFill>
              </a:rPr>
              <a:t> - вам навряд </a:t>
            </a:r>
            <a:r>
              <a:rPr lang="ru-RU" dirty="0" err="1" smtClean="0">
                <a:solidFill>
                  <a:schemeClr val="tx1"/>
                </a:solidFill>
              </a:rPr>
              <a:t>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вдасться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потрапити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всередину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15. </a:t>
            </a:r>
            <a:r>
              <a:rPr lang="ru-RU" dirty="0" err="1" smtClean="0">
                <a:solidFill>
                  <a:schemeClr val="tx1"/>
                </a:solidFill>
              </a:rPr>
              <a:t>Голландці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спортивна </a:t>
            </a:r>
            <a:r>
              <a:rPr lang="ru-RU" dirty="0" err="1" smtClean="0">
                <a:solidFill>
                  <a:schemeClr val="tx1"/>
                </a:solidFill>
              </a:rPr>
              <a:t>нація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багато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хто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бігає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займається</a:t>
            </a:r>
            <a:r>
              <a:rPr lang="ru-RU" dirty="0" smtClean="0">
                <a:solidFill>
                  <a:schemeClr val="tx1"/>
                </a:solidFill>
              </a:rPr>
              <a:t> велоспортом практично </a:t>
            </a:r>
            <a:r>
              <a:rPr lang="ru-RU" dirty="0" err="1" smtClean="0">
                <a:solidFill>
                  <a:schemeClr val="tx1"/>
                </a:solidFill>
              </a:rPr>
              <a:t>круглий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-571536" y="1954520"/>
            <a:ext cx="1428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8929718" cy="607223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16. У </a:t>
            </a:r>
            <a:r>
              <a:rPr lang="ru-RU" sz="3500" dirty="0" err="1" smtClean="0">
                <a:solidFill>
                  <a:schemeClr val="tx1"/>
                </a:solidFill>
              </a:rPr>
              <a:t>школі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університеті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sz="3500" dirty="0" smtClean="0">
                <a:solidFill>
                  <a:schemeClr val="tx1"/>
                </a:solidFill>
              </a:rPr>
              <a:t> 10-бальна шкала </a:t>
            </a:r>
            <a:r>
              <a:rPr lang="ru-RU" sz="3500" dirty="0" err="1" smtClean="0">
                <a:solidFill>
                  <a:schemeClr val="tx1"/>
                </a:solidFill>
              </a:rPr>
              <a:t>оцінок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замість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звичної</a:t>
            </a:r>
            <a:r>
              <a:rPr lang="ru-RU" sz="3500" dirty="0" smtClean="0">
                <a:solidFill>
                  <a:schemeClr val="tx1"/>
                </a:solidFill>
              </a:rPr>
              <a:t> нам 5-бальною. 10, </a:t>
            </a:r>
            <a:r>
              <a:rPr lang="ru-RU" sz="3500" dirty="0" err="1" smtClean="0">
                <a:solidFill>
                  <a:schemeClr val="tx1"/>
                </a:solidFill>
              </a:rPr>
              <a:t>проте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отримати</a:t>
            </a:r>
            <a:r>
              <a:rPr lang="ru-RU" sz="3500" dirty="0" smtClean="0">
                <a:solidFill>
                  <a:schemeClr val="tx1"/>
                </a:solidFill>
              </a:rPr>
              <a:t> практично </a:t>
            </a:r>
            <a:r>
              <a:rPr lang="ru-RU" sz="3500" dirty="0" err="1" smtClean="0">
                <a:solidFill>
                  <a:schemeClr val="tx1"/>
                </a:solidFill>
              </a:rPr>
              <a:t>неможливо</a:t>
            </a:r>
            <a:r>
              <a:rPr lang="ru-RU" sz="3500" dirty="0" smtClean="0">
                <a:solidFill>
                  <a:schemeClr val="tx1"/>
                </a:solidFill>
              </a:rPr>
              <a:t>, тому 9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еквівалентом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нашої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п'ятірки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17. Погода в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дощовита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вітряна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мінлива</a:t>
            </a:r>
            <a:r>
              <a:rPr lang="ru-RU" sz="3500" dirty="0" smtClean="0">
                <a:solidFill>
                  <a:schemeClr val="tx1"/>
                </a:solidFill>
              </a:rPr>
              <a:t>. Тому </a:t>
            </a:r>
            <a:r>
              <a:rPr lang="ru-RU" sz="3500" dirty="0" err="1" smtClean="0">
                <a:solidFill>
                  <a:schemeClr val="tx1"/>
                </a:solidFill>
              </a:rPr>
              <a:t>розмови</a:t>
            </a:r>
            <a:r>
              <a:rPr lang="ru-RU" sz="3500" dirty="0" smtClean="0">
                <a:solidFill>
                  <a:schemeClr val="tx1"/>
                </a:solidFill>
              </a:rPr>
              <a:t> про погоду -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однією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улюблених</a:t>
            </a:r>
            <a:r>
              <a:rPr lang="ru-RU" sz="3500" dirty="0" smtClean="0">
                <a:solidFill>
                  <a:schemeClr val="tx1"/>
                </a:solidFill>
              </a:rPr>
              <a:t> тем для </a:t>
            </a:r>
            <a:r>
              <a:rPr lang="ru-RU" sz="3500" dirty="0" err="1" smtClean="0">
                <a:solidFill>
                  <a:schemeClr val="tx1"/>
                </a:solidFill>
              </a:rPr>
              <a:t>бесід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місцевих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жителів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18. </a:t>
            </a:r>
            <a:r>
              <a:rPr lang="ru-RU" sz="3500" dirty="0" err="1" smtClean="0">
                <a:solidFill>
                  <a:schemeClr val="tx1"/>
                </a:solidFill>
              </a:rPr>
              <a:t>Майже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усі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магазини</a:t>
            </a:r>
            <a:r>
              <a:rPr lang="ru-RU" sz="3500" dirty="0" smtClean="0">
                <a:solidFill>
                  <a:schemeClr val="tx1"/>
                </a:solidFill>
              </a:rPr>
              <a:t> (</a:t>
            </a:r>
            <a:r>
              <a:rPr lang="ru-RU" sz="3500" dirty="0" err="1" smtClean="0">
                <a:solidFill>
                  <a:schemeClr val="tx1"/>
                </a:solidFill>
              </a:rPr>
              <a:t>окрім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деяких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продуктових</a:t>
            </a:r>
            <a:r>
              <a:rPr lang="ru-RU" sz="3500" dirty="0" smtClean="0">
                <a:solidFill>
                  <a:schemeClr val="tx1"/>
                </a:solidFill>
              </a:rPr>
              <a:t>) в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працюють</a:t>
            </a:r>
            <a:r>
              <a:rPr lang="ru-RU" sz="3500" dirty="0" smtClean="0">
                <a:solidFill>
                  <a:schemeClr val="tx1"/>
                </a:solidFill>
              </a:rPr>
              <a:t> до 6 </a:t>
            </a:r>
            <a:r>
              <a:rPr lang="ru-RU" sz="3500" dirty="0" err="1" smtClean="0">
                <a:solidFill>
                  <a:schemeClr val="tx1"/>
                </a:solidFill>
              </a:rPr>
              <a:t>вечора</a:t>
            </a:r>
            <a:r>
              <a:rPr lang="ru-RU" sz="3500" dirty="0" smtClean="0">
                <a:solidFill>
                  <a:schemeClr val="tx1"/>
                </a:solidFill>
              </a:rPr>
              <a:t>. Один раз в </a:t>
            </a:r>
            <a:r>
              <a:rPr lang="ru-RU" sz="3500" dirty="0" err="1" smtClean="0">
                <a:solidFill>
                  <a:schemeClr val="tx1"/>
                </a:solidFill>
              </a:rPr>
              <a:t>тиждень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проте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в</a:t>
            </a:r>
            <a:r>
              <a:rPr lang="ru-RU" sz="3500" dirty="0" smtClean="0">
                <a:solidFill>
                  <a:schemeClr val="tx1"/>
                </a:solidFill>
              </a:rPr>
              <a:t> так званий </a:t>
            </a:r>
            <a:r>
              <a:rPr lang="ru-RU" sz="3500" dirty="0" err="1" smtClean="0">
                <a:solidFill>
                  <a:schemeClr val="tx1"/>
                </a:solidFill>
              </a:rPr>
              <a:t>вечір</a:t>
            </a:r>
            <a:r>
              <a:rPr lang="ru-RU" sz="3500" dirty="0" smtClean="0">
                <a:solidFill>
                  <a:schemeClr val="tx1"/>
                </a:solidFill>
              </a:rPr>
              <a:t> покупок (</a:t>
            </a:r>
            <a:r>
              <a:rPr lang="en-US" sz="3500" dirty="0" err="1" smtClean="0">
                <a:solidFill>
                  <a:schemeClr val="tx1"/>
                </a:solidFill>
              </a:rPr>
              <a:t>koopavond</a:t>
            </a:r>
            <a:r>
              <a:rPr lang="en-US" sz="3500" dirty="0" smtClean="0">
                <a:solidFill>
                  <a:schemeClr val="tx1"/>
                </a:solidFill>
              </a:rPr>
              <a:t>) </a:t>
            </a:r>
            <a:r>
              <a:rPr lang="ru-RU" sz="3500" dirty="0" err="1" smtClean="0">
                <a:solidFill>
                  <a:schemeClr val="tx1"/>
                </a:solidFill>
              </a:rPr>
              <a:t>магазини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закриваються</a:t>
            </a:r>
            <a:r>
              <a:rPr lang="ru-RU" sz="3500" dirty="0" smtClean="0">
                <a:solidFill>
                  <a:schemeClr val="tx1"/>
                </a:solidFill>
              </a:rPr>
              <a:t> в 9 </a:t>
            </a:r>
            <a:r>
              <a:rPr lang="ru-RU" sz="3500" dirty="0" err="1" smtClean="0">
                <a:solidFill>
                  <a:schemeClr val="tx1"/>
                </a:solidFill>
              </a:rPr>
              <a:t>вечора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у вас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шанс </a:t>
            </a:r>
            <a:r>
              <a:rPr lang="ru-RU" sz="3500" dirty="0" err="1" smtClean="0">
                <a:solidFill>
                  <a:schemeClr val="tx1"/>
                </a:solidFill>
              </a:rPr>
              <a:t>купити</a:t>
            </a:r>
            <a:r>
              <a:rPr lang="ru-RU" sz="3500" dirty="0" smtClean="0">
                <a:solidFill>
                  <a:schemeClr val="tx1"/>
                </a:solidFill>
              </a:rPr>
              <a:t> усе, </a:t>
            </a:r>
            <a:r>
              <a:rPr lang="ru-RU" sz="3500" dirty="0" err="1" smtClean="0">
                <a:solidFill>
                  <a:schemeClr val="tx1"/>
                </a:solidFill>
              </a:rPr>
              <a:t>що</a:t>
            </a:r>
            <a:r>
              <a:rPr lang="ru-RU" sz="3500" dirty="0" smtClean="0">
                <a:solidFill>
                  <a:schemeClr val="tx1"/>
                </a:solidFill>
              </a:rPr>
              <a:t> треба.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19. </a:t>
            </a:r>
            <a:r>
              <a:rPr lang="ru-RU" sz="3500" dirty="0" err="1" smtClean="0">
                <a:solidFill>
                  <a:schemeClr val="tx1"/>
                </a:solidFill>
              </a:rPr>
              <a:t>Окрім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податків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додому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землю,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щорічно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платять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податок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підтримку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sz="3500" dirty="0" smtClean="0">
                <a:solidFill>
                  <a:schemeClr val="tx1"/>
                </a:solidFill>
              </a:rPr>
              <a:t> систем </a:t>
            </a:r>
            <a:r>
              <a:rPr lang="ru-RU" sz="3500" dirty="0" err="1" smtClean="0">
                <a:solidFill>
                  <a:schemeClr val="tx1"/>
                </a:solidFill>
              </a:rPr>
              <a:t>проти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повені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20. </a:t>
            </a:r>
            <a:r>
              <a:rPr lang="ru-RU" sz="3500" dirty="0" err="1" smtClean="0">
                <a:solidFill>
                  <a:schemeClr val="tx1"/>
                </a:solidFill>
              </a:rPr>
              <a:t>Найвища</a:t>
            </a:r>
            <a:r>
              <a:rPr lang="ru-RU" sz="3500" dirty="0" smtClean="0">
                <a:solidFill>
                  <a:schemeClr val="tx1"/>
                </a:solidFill>
              </a:rPr>
              <a:t> точка в </a:t>
            </a:r>
            <a:r>
              <a:rPr lang="ru-RU" sz="3500" dirty="0" err="1" smtClean="0">
                <a:solidFill>
                  <a:schemeClr val="tx1"/>
                </a:solidFill>
              </a:rPr>
              <a:t>країні</a:t>
            </a:r>
            <a:r>
              <a:rPr lang="ru-RU" sz="3500" dirty="0" smtClean="0">
                <a:solidFill>
                  <a:schemeClr val="tx1"/>
                </a:solidFill>
              </a:rPr>
              <a:t>, яку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3500" dirty="0" smtClean="0">
                <a:solidFill>
                  <a:schemeClr val="tx1"/>
                </a:solidFill>
              </a:rPr>
              <a:t> "горою", </a:t>
            </a:r>
            <a:r>
              <a:rPr lang="ru-RU" sz="3500" dirty="0" err="1" smtClean="0">
                <a:solidFill>
                  <a:schemeClr val="tx1"/>
                </a:solidFill>
              </a:rPr>
              <a:t>складає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всього</a:t>
            </a:r>
            <a:r>
              <a:rPr lang="ru-RU" sz="3500" dirty="0" smtClean="0">
                <a:solidFill>
                  <a:schemeClr val="tx1"/>
                </a:solidFill>
              </a:rPr>
              <a:t> 323 </a:t>
            </a:r>
            <a:r>
              <a:rPr lang="ru-RU" sz="3500" dirty="0" err="1" smtClean="0">
                <a:solidFill>
                  <a:schemeClr val="tx1"/>
                </a:solidFill>
              </a:rPr>
              <a:t>метри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21. 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найвища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щільність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музеїв</a:t>
            </a:r>
            <a:r>
              <a:rPr lang="ru-RU" sz="3500" dirty="0" smtClean="0">
                <a:solidFill>
                  <a:schemeClr val="tx1"/>
                </a:solidFill>
              </a:rPr>
              <a:t>. На </a:t>
            </a:r>
            <a:r>
              <a:rPr lang="ru-RU" sz="3500" dirty="0" err="1" smtClean="0">
                <a:solidFill>
                  <a:schemeClr val="tx1"/>
                </a:solidFill>
              </a:rPr>
              <a:t>країну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16 </a:t>
            </a:r>
            <a:r>
              <a:rPr lang="ru-RU" sz="3500" dirty="0" err="1" smtClean="0">
                <a:solidFill>
                  <a:schemeClr val="tx1"/>
                </a:solidFill>
              </a:rPr>
              <a:t>мільйонами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жителів</a:t>
            </a:r>
            <a:r>
              <a:rPr lang="ru-RU" sz="3500" dirty="0" smtClean="0">
                <a:solidFill>
                  <a:schemeClr val="tx1"/>
                </a:solidFill>
              </a:rPr>
              <a:t> доводиться </a:t>
            </a:r>
            <a:r>
              <a:rPr lang="ru-RU" sz="3500" dirty="0" err="1" smtClean="0">
                <a:solidFill>
                  <a:schemeClr val="tx1"/>
                </a:solidFill>
              </a:rPr>
              <a:t>близько</a:t>
            </a:r>
            <a:r>
              <a:rPr lang="ru-RU" sz="3500" dirty="0" smtClean="0">
                <a:solidFill>
                  <a:schemeClr val="tx1"/>
                </a:solidFill>
              </a:rPr>
              <a:t> 1000 </a:t>
            </a:r>
            <a:r>
              <a:rPr lang="ru-RU" sz="3500" dirty="0" err="1" smtClean="0">
                <a:solidFill>
                  <a:schemeClr val="tx1"/>
                </a:solidFill>
              </a:rPr>
              <a:t>музеїв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22. </a:t>
            </a:r>
            <a:r>
              <a:rPr lang="ru-RU" sz="3500" dirty="0" err="1" smtClean="0">
                <a:solidFill>
                  <a:schemeClr val="tx1"/>
                </a:solidFill>
              </a:rPr>
              <a:t>Щільність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також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найвищою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Європі</a:t>
            </a:r>
            <a:r>
              <a:rPr lang="ru-RU" sz="3500" dirty="0" smtClean="0">
                <a:solidFill>
                  <a:schemeClr val="tx1"/>
                </a:solidFill>
              </a:rPr>
              <a:t> - 391 </a:t>
            </a:r>
            <a:r>
              <a:rPr lang="ru-RU" sz="3500" dirty="0" err="1" smtClean="0">
                <a:solidFill>
                  <a:schemeClr val="tx1"/>
                </a:solidFill>
              </a:rPr>
              <a:t>людина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квадратний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кілометр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23.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живуть</a:t>
            </a:r>
            <a:r>
              <a:rPr lang="ru-RU" sz="3500" dirty="0" smtClean="0">
                <a:solidFill>
                  <a:schemeClr val="tx1"/>
                </a:solidFill>
              </a:rPr>
              <a:t> за </a:t>
            </a:r>
            <a:r>
              <a:rPr lang="ru-RU" sz="3500" dirty="0" err="1" smtClean="0">
                <a:solidFill>
                  <a:schemeClr val="tx1"/>
                </a:solidFill>
              </a:rPr>
              <a:t>розкладом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Навіть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близькі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родичі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планують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зустрічі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заздалегідь</a:t>
            </a:r>
            <a:r>
              <a:rPr lang="ru-RU" sz="3500" dirty="0" smtClean="0">
                <a:solidFill>
                  <a:schemeClr val="tx1"/>
                </a:solidFill>
              </a:rPr>
              <a:t> - за </a:t>
            </a:r>
            <a:r>
              <a:rPr lang="ru-RU" sz="3500" dirty="0" err="1" smtClean="0">
                <a:solidFill>
                  <a:schemeClr val="tx1"/>
                </a:solidFill>
              </a:rPr>
              <a:t>декілька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тижнів</a:t>
            </a:r>
            <a:r>
              <a:rPr lang="ru-RU" sz="3500" dirty="0" smtClean="0">
                <a:solidFill>
                  <a:schemeClr val="tx1"/>
                </a:solidFill>
              </a:rPr>
              <a:t>, а </a:t>
            </a:r>
            <a:r>
              <a:rPr lang="ru-RU" sz="3500" dirty="0" err="1" smtClean="0">
                <a:solidFill>
                  <a:schemeClr val="tx1"/>
                </a:solidFill>
              </a:rPr>
              <a:t>іноді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місяців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Якщо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виявилися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поблизу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вирішили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півгодинки</a:t>
            </a:r>
            <a:r>
              <a:rPr lang="ru-RU" sz="3500" dirty="0" smtClean="0">
                <a:solidFill>
                  <a:schemeClr val="tx1"/>
                </a:solidFill>
              </a:rPr>
              <a:t> "</a:t>
            </a:r>
            <a:r>
              <a:rPr lang="ru-RU" sz="3500" dirty="0" err="1" smtClean="0">
                <a:solidFill>
                  <a:schemeClr val="tx1"/>
                </a:solidFill>
              </a:rPr>
              <a:t>заскочити</a:t>
            </a:r>
            <a:r>
              <a:rPr lang="ru-RU" sz="3500" dirty="0" smtClean="0">
                <a:solidFill>
                  <a:schemeClr val="tx1"/>
                </a:solidFill>
              </a:rPr>
              <a:t>" до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голландської</a:t>
            </a:r>
            <a:r>
              <a:rPr lang="ru-RU" sz="3500" dirty="0" smtClean="0">
                <a:solidFill>
                  <a:schemeClr val="tx1"/>
                </a:solidFill>
              </a:rPr>
              <a:t> подруги, вам </a:t>
            </a:r>
            <a:r>
              <a:rPr lang="ru-RU" sz="3500" dirty="0" err="1" smtClean="0">
                <a:solidFill>
                  <a:schemeClr val="tx1"/>
                </a:solidFill>
              </a:rPr>
              <a:t>це</a:t>
            </a:r>
            <a:r>
              <a:rPr lang="ru-RU" sz="3500" dirty="0" smtClean="0">
                <a:solidFill>
                  <a:schemeClr val="tx1"/>
                </a:solidFill>
              </a:rPr>
              <a:t> навряд </a:t>
            </a:r>
            <a:r>
              <a:rPr lang="ru-RU" sz="3500" dirty="0" err="1" smtClean="0">
                <a:solidFill>
                  <a:schemeClr val="tx1"/>
                </a:solidFill>
              </a:rPr>
              <a:t>чи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вдасться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оскільки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швидше</a:t>
            </a:r>
            <a:r>
              <a:rPr lang="ru-RU" sz="3500" dirty="0" smtClean="0">
                <a:solidFill>
                  <a:schemeClr val="tx1"/>
                </a:solidFill>
              </a:rPr>
              <a:t> за все </a:t>
            </a:r>
            <a:r>
              <a:rPr lang="ru-RU" sz="3500" dirty="0" err="1" smtClean="0">
                <a:solidFill>
                  <a:schemeClr val="tx1"/>
                </a:solidFill>
              </a:rPr>
              <a:t>її</a:t>
            </a:r>
            <a:r>
              <a:rPr lang="ru-RU" sz="3500" dirty="0" smtClean="0">
                <a:solidFill>
                  <a:schemeClr val="tx1"/>
                </a:solidFill>
              </a:rPr>
              <a:t> день </a:t>
            </a:r>
            <a:r>
              <a:rPr lang="ru-RU" sz="3500" dirty="0" err="1" smtClean="0">
                <a:solidFill>
                  <a:schemeClr val="tx1"/>
                </a:solidFill>
              </a:rPr>
              <a:t>вже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був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розпланований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задовго</a:t>
            </a:r>
            <a:r>
              <a:rPr lang="ru-RU" sz="3500" dirty="0" smtClean="0">
                <a:solidFill>
                  <a:schemeClr val="tx1"/>
                </a:solidFill>
              </a:rPr>
              <a:t> до </a:t>
            </a:r>
            <a:r>
              <a:rPr lang="ru-RU" sz="3500" dirty="0" err="1" smtClean="0">
                <a:solidFill>
                  <a:schemeClr val="tx1"/>
                </a:solidFill>
              </a:rPr>
              <a:t>цього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24. Одним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місцевих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ласощів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оселедець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Її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можна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купити</a:t>
            </a:r>
            <a:r>
              <a:rPr lang="ru-RU" sz="3500" dirty="0" smtClean="0">
                <a:solidFill>
                  <a:schemeClr val="tx1"/>
                </a:solidFill>
              </a:rPr>
              <a:t> прямо на </a:t>
            </a:r>
            <a:r>
              <a:rPr lang="ru-RU" sz="3500" dirty="0" err="1" smtClean="0">
                <a:solidFill>
                  <a:schemeClr val="tx1"/>
                </a:solidFill>
              </a:rPr>
              <a:t>вулиці</a:t>
            </a:r>
            <a:r>
              <a:rPr lang="ru-RU" sz="3500" dirty="0" smtClean="0">
                <a:solidFill>
                  <a:schemeClr val="tx1"/>
                </a:solidFill>
              </a:rPr>
              <a:t> - в одному </a:t>
            </a:r>
            <a:r>
              <a:rPr lang="ru-RU" sz="3500" dirty="0" err="1" smtClean="0">
                <a:solidFill>
                  <a:schemeClr val="tx1"/>
                </a:solidFill>
              </a:rPr>
              <a:t>із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спеціальних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кіосків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Місцеві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жителі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їдять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оселедця</a:t>
            </a:r>
            <a:r>
              <a:rPr lang="ru-RU" sz="3500" dirty="0" smtClean="0">
                <a:solidFill>
                  <a:schemeClr val="tx1"/>
                </a:solidFill>
              </a:rPr>
              <a:t>, щедро </a:t>
            </a:r>
            <a:r>
              <a:rPr lang="ru-RU" sz="3500" dirty="0" err="1" smtClean="0">
                <a:solidFill>
                  <a:schemeClr val="tx1"/>
                </a:solidFill>
              </a:rPr>
              <a:t>посипавши</a:t>
            </a:r>
            <a:r>
              <a:rPr lang="ru-RU" sz="3500" dirty="0" smtClean="0">
                <a:solidFill>
                  <a:schemeClr val="tx1"/>
                </a:solidFill>
              </a:rPr>
              <a:t> луком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тримаючи</a:t>
            </a:r>
            <a:r>
              <a:rPr lang="ru-RU" sz="3500" dirty="0" smtClean="0">
                <a:solidFill>
                  <a:schemeClr val="tx1"/>
                </a:solidFill>
              </a:rPr>
              <a:t> за хвостик, </a:t>
            </a:r>
            <a:r>
              <a:rPr lang="ru-RU" sz="3500" dirty="0" err="1" smtClean="0">
                <a:solidFill>
                  <a:schemeClr val="tx1"/>
                </a:solidFill>
              </a:rPr>
              <a:t>або</a:t>
            </a:r>
            <a:r>
              <a:rPr lang="ru-RU" sz="3500" dirty="0" smtClean="0">
                <a:solidFill>
                  <a:schemeClr val="tx1"/>
                </a:solidFill>
              </a:rPr>
              <a:t> як гамбургер - у </a:t>
            </a:r>
            <a:r>
              <a:rPr lang="ru-RU" sz="3500" dirty="0" err="1" smtClean="0">
                <a:solidFill>
                  <a:schemeClr val="tx1"/>
                </a:solidFill>
              </a:rPr>
              <a:t>білій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булочці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25. Другими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голландськими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ласощами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картопля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фрі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майонезом (</a:t>
            </a:r>
            <a:r>
              <a:rPr lang="en-US" sz="3500" dirty="0" err="1" smtClean="0">
                <a:solidFill>
                  <a:schemeClr val="tx1"/>
                </a:solidFill>
              </a:rPr>
              <a:t>Vlaamse</a:t>
            </a:r>
            <a:r>
              <a:rPr lang="en-US" sz="3500" dirty="0" smtClean="0">
                <a:solidFill>
                  <a:schemeClr val="tx1"/>
                </a:solidFill>
              </a:rPr>
              <a:t> fries). </a:t>
            </a:r>
            <a:r>
              <a:rPr lang="ru-RU" sz="3500" dirty="0" smtClean="0">
                <a:solidFill>
                  <a:schemeClr val="tx1"/>
                </a:solidFill>
              </a:rPr>
              <a:t>Для </a:t>
            </a:r>
            <a:r>
              <a:rPr lang="ru-RU" sz="3500" dirty="0" err="1" smtClean="0">
                <a:solidFill>
                  <a:schemeClr val="tx1"/>
                </a:solidFill>
              </a:rPr>
              <a:t>багатьох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голландців</a:t>
            </a:r>
            <a:r>
              <a:rPr lang="ru-RU" sz="3500" dirty="0" smtClean="0">
                <a:solidFill>
                  <a:schemeClr val="tx1"/>
                </a:solidFill>
              </a:rPr>
              <a:t> - </a:t>
            </a:r>
            <a:r>
              <a:rPr lang="ru-RU" sz="3500" dirty="0" err="1" smtClean="0">
                <a:solidFill>
                  <a:schemeClr val="tx1"/>
                </a:solidFill>
              </a:rPr>
              <a:t>це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також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може</a:t>
            </a:r>
            <a:r>
              <a:rPr lang="ru-RU" sz="3500" dirty="0" smtClean="0">
                <a:solidFill>
                  <a:schemeClr val="tx1"/>
                </a:solidFill>
              </a:rPr>
              <a:t> бути </a:t>
            </a:r>
            <a:r>
              <a:rPr lang="ru-RU" sz="3500" dirty="0" err="1" smtClean="0">
                <a:solidFill>
                  <a:schemeClr val="tx1"/>
                </a:solidFill>
              </a:rPr>
              <a:t>повсякденним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обідом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26.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Голландія</a:t>
            </a:r>
            <a:r>
              <a:rPr lang="ru-RU" sz="3500" dirty="0" smtClean="0">
                <a:solidFill>
                  <a:schemeClr val="tx1"/>
                </a:solidFill>
              </a:rPr>
              <a:t> - один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найбільших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виробників</a:t>
            </a:r>
            <a:r>
              <a:rPr lang="ru-RU" sz="3500" dirty="0" smtClean="0">
                <a:solidFill>
                  <a:schemeClr val="tx1"/>
                </a:solidFill>
              </a:rPr>
              <a:t> пива у </a:t>
            </a:r>
            <a:r>
              <a:rPr lang="ru-RU" sz="3500" dirty="0" err="1" smtClean="0">
                <a:solidFill>
                  <a:schemeClr val="tx1"/>
                </a:solidFill>
              </a:rPr>
              <a:t>світі</a:t>
            </a:r>
            <a:r>
              <a:rPr lang="ru-RU" sz="3500" dirty="0" smtClean="0">
                <a:solidFill>
                  <a:schemeClr val="tx1"/>
                </a:solidFill>
              </a:rPr>
              <a:t>. Тут </a:t>
            </a:r>
            <a:r>
              <a:rPr lang="ru-RU" sz="3500" dirty="0" err="1" smtClean="0">
                <a:solidFill>
                  <a:schemeClr val="tx1"/>
                </a:solidFill>
              </a:rPr>
              <a:t>народилися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такі</a:t>
            </a:r>
            <a:r>
              <a:rPr lang="ru-RU" sz="3500" dirty="0" smtClean="0">
                <a:solidFill>
                  <a:schemeClr val="tx1"/>
                </a:solidFill>
              </a:rPr>
              <a:t> бренди як </a:t>
            </a:r>
            <a:r>
              <a:rPr lang="en-US" sz="3500" dirty="0" smtClean="0">
                <a:solidFill>
                  <a:schemeClr val="tx1"/>
                </a:solidFill>
              </a:rPr>
              <a:t>Heineken, </a:t>
            </a:r>
            <a:r>
              <a:rPr lang="en-US" sz="3500" dirty="0" err="1" smtClean="0">
                <a:solidFill>
                  <a:schemeClr val="tx1"/>
                </a:solidFill>
              </a:rPr>
              <a:t>Amstel</a:t>
            </a: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Grolsch</a:t>
            </a:r>
            <a:r>
              <a:rPr lang="en-US" sz="3500" dirty="0" smtClean="0">
                <a:solidFill>
                  <a:schemeClr val="tx1"/>
                </a:solidFill>
              </a:rPr>
              <a:t>. Heineken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3-м за величиною </a:t>
            </a:r>
            <a:r>
              <a:rPr lang="ru-RU" sz="3500" dirty="0" err="1" smtClean="0">
                <a:solidFill>
                  <a:schemeClr val="tx1"/>
                </a:solidFill>
              </a:rPr>
              <a:t>виробником</a:t>
            </a:r>
            <a:r>
              <a:rPr lang="ru-RU" sz="3500" dirty="0" smtClean="0">
                <a:solidFill>
                  <a:schemeClr val="tx1"/>
                </a:solidFill>
              </a:rPr>
              <a:t> пива у </a:t>
            </a:r>
            <a:r>
              <a:rPr lang="ru-RU" sz="3500" dirty="0" err="1" smtClean="0">
                <a:solidFill>
                  <a:schemeClr val="tx1"/>
                </a:solidFill>
              </a:rPr>
              <a:t>світі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Проте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всупереч</a:t>
            </a:r>
            <a:r>
              <a:rPr lang="ru-RU" sz="3500" dirty="0" smtClean="0">
                <a:solidFill>
                  <a:schemeClr val="tx1"/>
                </a:solidFill>
              </a:rPr>
              <a:t> тому,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голландське</a:t>
            </a:r>
            <a:r>
              <a:rPr lang="ru-RU" sz="3500" dirty="0" smtClean="0">
                <a:solidFill>
                  <a:schemeClr val="tx1"/>
                </a:solidFill>
              </a:rPr>
              <a:t> пиво не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відмітно</a:t>
            </a:r>
            <a:r>
              <a:rPr lang="ru-RU" sz="3500" dirty="0" smtClean="0">
                <a:solidFill>
                  <a:schemeClr val="tx1"/>
                </a:solidFill>
              </a:rPr>
              <a:t> на смак. </a:t>
            </a:r>
            <a:r>
              <a:rPr lang="ru-RU" sz="3500" dirty="0" err="1" smtClean="0">
                <a:solidFill>
                  <a:schemeClr val="tx1"/>
                </a:solidFill>
              </a:rPr>
              <a:t>Краще</a:t>
            </a:r>
            <a:r>
              <a:rPr lang="ru-RU" sz="3500" dirty="0" smtClean="0">
                <a:solidFill>
                  <a:schemeClr val="tx1"/>
                </a:solidFill>
              </a:rPr>
              <a:t> пиво </a:t>
            </a:r>
            <a:r>
              <a:rPr lang="ru-RU" sz="3500" dirty="0" err="1" smtClean="0">
                <a:solidFill>
                  <a:schemeClr val="tx1"/>
                </a:solidFill>
              </a:rPr>
              <a:t>варять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Німеччині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Чехії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Бельгії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27.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горілка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називається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Jenever</a:t>
            </a: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за смаком - </a:t>
            </a:r>
            <a:r>
              <a:rPr lang="ru-RU" sz="3500" dirty="0" err="1" smtClean="0">
                <a:solidFill>
                  <a:schemeClr val="tx1"/>
                </a:solidFill>
              </a:rPr>
              <a:t>це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щось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середнє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між</a:t>
            </a:r>
            <a:r>
              <a:rPr lang="ru-RU" sz="3500" dirty="0" smtClean="0">
                <a:solidFill>
                  <a:schemeClr val="tx1"/>
                </a:solidFill>
              </a:rPr>
              <a:t> кальвадосом, шнапсом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дешевим </a:t>
            </a:r>
            <a:r>
              <a:rPr lang="ru-RU" sz="3500" dirty="0" err="1" smtClean="0">
                <a:solidFill>
                  <a:schemeClr val="tx1"/>
                </a:solidFill>
              </a:rPr>
              <a:t>віскі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28.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прямолінійні</a:t>
            </a:r>
            <a:r>
              <a:rPr lang="ru-RU" sz="3500" dirty="0" smtClean="0">
                <a:solidFill>
                  <a:schemeClr val="tx1"/>
                </a:solidFill>
              </a:rPr>
              <a:t>. Вони навряд </a:t>
            </a:r>
            <a:r>
              <a:rPr lang="ru-RU" sz="3500" dirty="0" err="1" smtClean="0">
                <a:solidFill>
                  <a:schemeClr val="tx1"/>
                </a:solidFill>
              </a:rPr>
              <a:t>чи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будуть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церемонитися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ходити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навкруги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швидше</a:t>
            </a:r>
            <a:r>
              <a:rPr lang="ru-RU" sz="3500" dirty="0" smtClean="0">
                <a:solidFill>
                  <a:schemeClr val="tx1"/>
                </a:solidFill>
              </a:rPr>
              <a:t> за все, </a:t>
            </a:r>
            <a:r>
              <a:rPr lang="ru-RU" sz="3500" dirty="0" err="1" smtClean="0">
                <a:solidFill>
                  <a:schemeClr val="tx1"/>
                </a:solidFill>
              </a:rPr>
              <a:t>висловлять</a:t>
            </a:r>
            <a:r>
              <a:rPr lang="ru-RU" sz="3500" dirty="0" smtClean="0">
                <a:solidFill>
                  <a:schemeClr val="tx1"/>
                </a:solidFill>
              </a:rPr>
              <a:t> вам усе як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29.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неформальні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спілкуванні</a:t>
            </a:r>
            <a:r>
              <a:rPr lang="ru-RU" sz="3500" dirty="0" smtClean="0">
                <a:solidFill>
                  <a:schemeClr val="tx1"/>
                </a:solidFill>
              </a:rPr>
              <a:t>. На </a:t>
            </a:r>
            <a:r>
              <a:rPr lang="ru-RU" sz="3500" dirty="0" err="1" smtClean="0">
                <a:solidFill>
                  <a:schemeClr val="tx1"/>
                </a:solidFill>
              </a:rPr>
              <a:t>діловій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зустрічі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3500" dirty="0" smtClean="0">
                <a:solidFill>
                  <a:schemeClr val="tx1"/>
                </a:solidFill>
              </a:rPr>
              <a:t>, директор запросто </a:t>
            </a:r>
            <a:r>
              <a:rPr lang="ru-RU" sz="3500" dirty="0" err="1" smtClean="0">
                <a:solidFill>
                  <a:schemeClr val="tx1"/>
                </a:solidFill>
              </a:rPr>
              <a:t>може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запропонувати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зробити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усій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каві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30. </a:t>
            </a:r>
            <a:r>
              <a:rPr lang="ru-RU" sz="3500" dirty="0" err="1" smtClean="0">
                <a:solidFill>
                  <a:schemeClr val="tx1"/>
                </a:solidFill>
              </a:rPr>
              <a:t>Якщо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вийшли</a:t>
            </a:r>
            <a:r>
              <a:rPr lang="ru-RU" sz="3500" dirty="0" smtClean="0">
                <a:solidFill>
                  <a:schemeClr val="tx1"/>
                </a:solidFill>
              </a:rPr>
              <a:t> на роботу, </a:t>
            </a:r>
            <a:r>
              <a:rPr lang="ru-RU" sz="3500" dirty="0" err="1" smtClean="0">
                <a:solidFill>
                  <a:schemeClr val="tx1"/>
                </a:solidFill>
              </a:rPr>
              <a:t>позначившись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хворим</a:t>
            </a:r>
            <a:r>
              <a:rPr lang="ru-RU" sz="3500" dirty="0" smtClean="0">
                <a:solidFill>
                  <a:schemeClr val="tx1"/>
                </a:solidFill>
              </a:rPr>
              <a:t>, до вас </a:t>
            </a:r>
            <a:r>
              <a:rPr lang="ru-RU" sz="3500" dirty="0" err="1" smtClean="0">
                <a:solidFill>
                  <a:schemeClr val="tx1"/>
                </a:solidFill>
              </a:rPr>
              <a:t>можуть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прислати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лікаря</a:t>
            </a:r>
            <a:r>
              <a:rPr lang="ru-RU" sz="3500" dirty="0" smtClean="0">
                <a:solidFill>
                  <a:schemeClr val="tx1"/>
                </a:solidFill>
              </a:rPr>
              <a:t> для того, </a:t>
            </a:r>
            <a:r>
              <a:rPr lang="ru-RU" sz="3500" dirty="0" err="1" smtClean="0">
                <a:solidFill>
                  <a:schemeClr val="tx1"/>
                </a:solidFill>
              </a:rPr>
              <a:t>щоб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перевірити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чи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дійсно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хворі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357167"/>
            <a:ext cx="285752" cy="3571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572560" cy="642939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31. </a:t>
            </a:r>
            <a:r>
              <a:rPr lang="ru-RU" sz="5600" dirty="0" err="1" smtClean="0">
                <a:solidFill>
                  <a:schemeClr val="tx1"/>
                </a:solidFill>
              </a:rPr>
              <a:t>Замість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знайомого</a:t>
            </a:r>
            <a:r>
              <a:rPr lang="ru-RU" sz="5600" dirty="0" smtClean="0">
                <a:solidFill>
                  <a:schemeClr val="tx1"/>
                </a:solidFill>
              </a:rPr>
              <a:t> нам </a:t>
            </a:r>
            <a:r>
              <a:rPr lang="ru-RU" sz="5600" dirty="0" err="1" smtClean="0">
                <a:solidFill>
                  <a:schemeClr val="tx1"/>
                </a:solidFill>
              </a:rPr>
              <a:t>з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дитинства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Діда</a:t>
            </a:r>
            <a:r>
              <a:rPr lang="ru-RU" sz="5600" dirty="0" smtClean="0">
                <a:solidFill>
                  <a:schemeClr val="tx1"/>
                </a:solidFill>
              </a:rPr>
              <a:t> Мороза,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щороку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зустрічають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Синтеркласа</a:t>
            </a:r>
            <a:r>
              <a:rPr lang="ru-RU" sz="5600" dirty="0" smtClean="0">
                <a:solidFill>
                  <a:schemeClr val="tx1"/>
                </a:solidFill>
              </a:rPr>
              <a:t> (Святого </a:t>
            </a:r>
            <a:r>
              <a:rPr lang="ru-RU" sz="5600" dirty="0" err="1" smtClean="0">
                <a:solidFill>
                  <a:schemeClr val="tx1"/>
                </a:solidFill>
              </a:rPr>
              <a:t>Миколая</a:t>
            </a:r>
            <a:r>
              <a:rPr lang="ru-RU" sz="5600" dirty="0" smtClean="0">
                <a:solidFill>
                  <a:schemeClr val="tx1"/>
                </a:solidFill>
              </a:rPr>
              <a:t>), </a:t>
            </a:r>
            <a:r>
              <a:rPr lang="ru-RU" sz="5600" dirty="0" err="1" smtClean="0">
                <a:solidFill>
                  <a:schemeClr val="tx1"/>
                </a:solidFill>
              </a:rPr>
              <a:t>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приїжджає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Іспанії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своєму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білому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коні</a:t>
            </a:r>
            <a:r>
              <a:rPr lang="ru-RU" sz="5600" dirty="0" smtClean="0">
                <a:solidFill>
                  <a:schemeClr val="tx1"/>
                </a:solidFill>
              </a:rPr>
              <a:t>. </a:t>
            </a:r>
            <a:r>
              <a:rPr lang="ru-RU" sz="5600" dirty="0" err="1" smtClean="0">
                <a:solidFill>
                  <a:schemeClr val="tx1"/>
                </a:solidFill>
              </a:rPr>
              <a:t>Синтерклас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досить</a:t>
            </a:r>
            <a:r>
              <a:rPr lang="ru-RU" sz="5600" dirty="0" smtClean="0">
                <a:solidFill>
                  <a:schemeClr val="tx1"/>
                </a:solidFill>
              </a:rPr>
              <a:t> сильно схожий на </a:t>
            </a:r>
            <a:r>
              <a:rPr lang="ru-RU" sz="5600" dirty="0" err="1" smtClean="0">
                <a:solidFill>
                  <a:schemeClr val="tx1"/>
                </a:solidFill>
              </a:rPr>
              <a:t>нашого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Діда</a:t>
            </a:r>
            <a:r>
              <a:rPr lang="ru-RU" sz="5600" dirty="0" smtClean="0">
                <a:solidFill>
                  <a:schemeClr val="tx1"/>
                </a:solidFill>
              </a:rPr>
              <a:t> Мороза, </a:t>
            </a:r>
            <a:r>
              <a:rPr lang="ru-RU" sz="5600" dirty="0" err="1" smtClean="0">
                <a:solidFill>
                  <a:schemeClr val="tx1"/>
                </a:solidFill>
              </a:rPr>
              <a:t>проте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замість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Снігуроньки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його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супроводжують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чорні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помічники</a:t>
            </a:r>
            <a:r>
              <a:rPr lang="ru-RU" sz="5600" dirty="0" smtClean="0">
                <a:solidFill>
                  <a:schemeClr val="tx1"/>
                </a:solidFill>
              </a:rPr>
              <a:t> - Питы. </a:t>
            </a:r>
            <a:r>
              <a:rPr lang="ru-RU" sz="5600" dirty="0" err="1" smtClean="0">
                <a:solidFill>
                  <a:schemeClr val="tx1"/>
                </a:solidFill>
              </a:rPr>
              <a:t>Зустрічаючи</a:t>
            </a:r>
            <a:r>
              <a:rPr lang="ru-RU" sz="5600" dirty="0" smtClean="0">
                <a:solidFill>
                  <a:schemeClr val="tx1"/>
                </a:solidFill>
              </a:rPr>
              <a:t> свято </a:t>
            </a:r>
            <a:r>
              <a:rPr lang="ru-RU" sz="5600" dirty="0" err="1" smtClean="0">
                <a:solidFill>
                  <a:schemeClr val="tx1"/>
                </a:solidFill>
              </a:rPr>
              <a:t>Синтерклас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діти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ставлять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свої</a:t>
            </a:r>
            <a:r>
              <a:rPr lang="ru-RU" sz="5600" dirty="0" smtClean="0">
                <a:solidFill>
                  <a:schemeClr val="tx1"/>
                </a:solidFill>
              </a:rPr>
              <a:t> черевики, </a:t>
            </a:r>
            <a:r>
              <a:rPr lang="ru-RU" sz="5600" dirty="0" err="1" smtClean="0">
                <a:solidFill>
                  <a:schemeClr val="tx1"/>
                </a:solidFill>
              </a:rPr>
              <a:t>поклавши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туди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морквину</a:t>
            </a:r>
            <a:r>
              <a:rPr lang="ru-RU" sz="5600" dirty="0" smtClean="0">
                <a:solidFill>
                  <a:schemeClr val="tx1"/>
                </a:solidFill>
              </a:rPr>
              <a:t> для коня </a:t>
            </a:r>
            <a:r>
              <a:rPr lang="ru-RU" sz="5600" dirty="0" err="1" smtClean="0">
                <a:solidFill>
                  <a:schemeClr val="tx1"/>
                </a:solidFill>
              </a:rPr>
              <a:t>Синта</a:t>
            </a:r>
            <a:r>
              <a:rPr lang="ru-RU" sz="5600" dirty="0" smtClean="0">
                <a:solidFill>
                  <a:schemeClr val="tx1"/>
                </a:solidFill>
              </a:rPr>
              <a:t>, а </a:t>
            </a:r>
            <a:r>
              <a:rPr lang="ru-RU" sz="5600" dirty="0" err="1" smtClean="0">
                <a:solidFill>
                  <a:schemeClr val="tx1"/>
                </a:solidFill>
              </a:rPr>
              <a:t>натомість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отримують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подарунки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32.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обожнюють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посипати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тости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свого</a:t>
            </a:r>
            <a:r>
              <a:rPr lang="ru-RU" sz="5600" dirty="0" smtClean="0">
                <a:solidFill>
                  <a:schemeClr val="tx1"/>
                </a:solidFill>
              </a:rPr>
              <a:t> роду шоколадною стружкою - </a:t>
            </a:r>
            <a:r>
              <a:rPr lang="ru-RU" sz="5600" dirty="0" err="1" smtClean="0">
                <a:solidFill>
                  <a:schemeClr val="tx1"/>
                </a:solidFill>
              </a:rPr>
              <a:t>Хахелслах</a:t>
            </a:r>
            <a:r>
              <a:rPr lang="ru-RU" sz="5600" dirty="0" smtClean="0">
                <a:solidFill>
                  <a:schemeClr val="tx1"/>
                </a:solidFill>
              </a:rPr>
              <a:t> (</a:t>
            </a:r>
            <a:r>
              <a:rPr lang="en-US" sz="5600" dirty="0" err="1" smtClean="0">
                <a:solidFill>
                  <a:schemeClr val="tx1"/>
                </a:solidFill>
              </a:rPr>
              <a:t>Hagelslag</a:t>
            </a:r>
            <a:r>
              <a:rPr lang="en-US" sz="5600" dirty="0" smtClean="0">
                <a:solidFill>
                  <a:schemeClr val="tx1"/>
                </a:solidFill>
              </a:rPr>
              <a:t>). </a:t>
            </a:r>
            <a:r>
              <a:rPr lang="ru-RU" sz="5600" dirty="0" err="1" smtClean="0">
                <a:solidFill>
                  <a:schemeClr val="tx1"/>
                </a:solidFill>
              </a:rPr>
              <a:t>Мається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увазі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така</a:t>
            </a:r>
            <a:r>
              <a:rPr lang="ru-RU" sz="5600" dirty="0" smtClean="0">
                <a:solidFill>
                  <a:schemeClr val="tx1"/>
                </a:solidFill>
              </a:rPr>
              <a:t> стружка, </a:t>
            </a:r>
            <a:r>
              <a:rPr lang="ru-RU" sz="5600" dirty="0" err="1" smtClean="0">
                <a:solidFill>
                  <a:schemeClr val="tx1"/>
                </a:solidFill>
              </a:rPr>
              <a:t>якою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діти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посипають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морозиво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але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дорослі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посипають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їй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хліб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заздалегідь</a:t>
            </a:r>
            <a:r>
              <a:rPr lang="ru-RU" sz="5600" dirty="0" smtClean="0">
                <a:solidFill>
                  <a:schemeClr val="tx1"/>
                </a:solidFill>
              </a:rPr>
              <a:t> намазав </a:t>
            </a:r>
            <a:r>
              <a:rPr lang="ru-RU" sz="5600" dirty="0" err="1" smtClean="0">
                <a:solidFill>
                  <a:schemeClr val="tx1"/>
                </a:solidFill>
              </a:rPr>
              <a:t>вершковим</a:t>
            </a:r>
            <a:r>
              <a:rPr lang="ru-RU" sz="5600" dirty="0" smtClean="0">
                <a:solidFill>
                  <a:schemeClr val="tx1"/>
                </a:solidFill>
              </a:rPr>
              <a:t> маслом.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33. Коли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голландські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діти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закінчують</a:t>
            </a:r>
            <a:r>
              <a:rPr lang="ru-RU" sz="5600" dirty="0" smtClean="0">
                <a:solidFill>
                  <a:schemeClr val="tx1"/>
                </a:solidFill>
              </a:rPr>
              <a:t> школу, вони </a:t>
            </a:r>
            <a:r>
              <a:rPr lang="ru-RU" sz="5600" dirty="0" err="1" smtClean="0">
                <a:solidFill>
                  <a:schemeClr val="tx1"/>
                </a:solidFill>
              </a:rPr>
              <a:t>вивішують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вулицю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голландський</a:t>
            </a:r>
            <a:r>
              <a:rPr lang="ru-RU" sz="5600" dirty="0" smtClean="0">
                <a:solidFill>
                  <a:schemeClr val="tx1"/>
                </a:solidFill>
              </a:rPr>
              <a:t> прапор </a:t>
            </a:r>
            <a:r>
              <a:rPr lang="ru-RU" sz="5600" dirty="0" err="1" smtClean="0">
                <a:solidFill>
                  <a:schemeClr val="tx1"/>
                </a:solidFill>
              </a:rPr>
              <a:t>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шкільну</a:t>
            </a:r>
            <a:r>
              <a:rPr lang="ru-RU" sz="5600" dirty="0" smtClean="0">
                <a:solidFill>
                  <a:schemeClr val="tx1"/>
                </a:solidFill>
              </a:rPr>
              <a:t> сумку.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34.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5600" dirty="0" smtClean="0">
                <a:solidFill>
                  <a:schemeClr val="tx1"/>
                </a:solidFill>
              </a:rPr>
              <a:t> при </a:t>
            </a:r>
            <a:r>
              <a:rPr lang="ru-RU" sz="5600" dirty="0" err="1" smtClean="0">
                <a:solidFill>
                  <a:schemeClr val="tx1"/>
                </a:solidFill>
              </a:rPr>
              <a:t>зустрічі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цілують</a:t>
            </a:r>
            <a:r>
              <a:rPr lang="ru-RU" sz="5600" dirty="0" smtClean="0">
                <a:solidFill>
                  <a:schemeClr val="tx1"/>
                </a:solidFill>
              </a:rPr>
              <a:t> один одного в </a:t>
            </a:r>
            <a:r>
              <a:rPr lang="ru-RU" sz="5600" dirty="0" err="1" smtClean="0">
                <a:solidFill>
                  <a:schemeClr val="tx1"/>
                </a:solidFill>
              </a:rPr>
              <a:t>щоку</a:t>
            </a:r>
            <a:r>
              <a:rPr lang="ru-RU" sz="5600" dirty="0" smtClean="0">
                <a:solidFill>
                  <a:schemeClr val="tx1"/>
                </a:solidFill>
              </a:rPr>
              <a:t> 3 рази.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35. 40% </a:t>
            </a:r>
            <a:r>
              <a:rPr lang="ru-RU" sz="56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країни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атеїстами</a:t>
            </a:r>
            <a:r>
              <a:rPr lang="ru-RU" sz="5600" dirty="0" smtClean="0">
                <a:solidFill>
                  <a:schemeClr val="tx1"/>
                </a:solidFill>
              </a:rPr>
              <a:t>. На </a:t>
            </a:r>
            <a:r>
              <a:rPr lang="ru-RU" sz="5600" dirty="0" err="1" smtClean="0">
                <a:solidFill>
                  <a:schemeClr val="tx1"/>
                </a:solidFill>
              </a:rPr>
              <a:t>півночі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живе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більше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протестантів</a:t>
            </a:r>
            <a:r>
              <a:rPr lang="ru-RU" sz="5600" dirty="0" smtClean="0">
                <a:solidFill>
                  <a:schemeClr val="tx1"/>
                </a:solidFill>
              </a:rPr>
              <a:t>, а на </a:t>
            </a:r>
            <a:r>
              <a:rPr lang="ru-RU" sz="5600" dirty="0" err="1" smtClean="0">
                <a:solidFill>
                  <a:schemeClr val="tx1"/>
                </a:solidFill>
              </a:rPr>
              <a:t>півдні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більше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католиків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36. У </a:t>
            </a:r>
            <a:r>
              <a:rPr lang="ru-RU" sz="5600" dirty="0" err="1" smtClean="0">
                <a:solidFill>
                  <a:schemeClr val="tx1"/>
                </a:solidFill>
              </a:rPr>
              <a:t>ті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зими</a:t>
            </a:r>
            <a:r>
              <a:rPr lang="ru-RU" sz="5600" dirty="0" smtClean="0">
                <a:solidFill>
                  <a:schemeClr val="tx1"/>
                </a:solidFill>
              </a:rPr>
              <a:t>, коли </a:t>
            </a:r>
            <a:r>
              <a:rPr lang="ru-RU" sz="5600" dirty="0" err="1" smtClean="0">
                <a:solidFill>
                  <a:schemeClr val="tx1"/>
                </a:solidFill>
              </a:rPr>
              <a:t>річки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країні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замерзають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влаштовується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коханий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голландцями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Элфстейдентохт</a:t>
            </a:r>
            <a:r>
              <a:rPr lang="ru-RU" sz="5600" dirty="0" smtClean="0">
                <a:solidFill>
                  <a:schemeClr val="tx1"/>
                </a:solidFill>
              </a:rPr>
              <a:t> (</a:t>
            </a:r>
            <a:r>
              <a:rPr lang="en-US" sz="5600" dirty="0" err="1" smtClean="0">
                <a:solidFill>
                  <a:schemeClr val="tx1"/>
                </a:solidFill>
              </a:rPr>
              <a:t>Elfstedentocht</a:t>
            </a:r>
            <a:r>
              <a:rPr lang="en-US" sz="5600" dirty="0" smtClean="0">
                <a:solidFill>
                  <a:schemeClr val="tx1"/>
                </a:solidFill>
              </a:rPr>
              <a:t>) - </a:t>
            </a:r>
            <a:r>
              <a:rPr lang="ru-RU" sz="5600" dirty="0" err="1" smtClean="0">
                <a:solidFill>
                  <a:schemeClr val="tx1"/>
                </a:solidFill>
              </a:rPr>
              <a:t>знаменитий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ковзанярський</a:t>
            </a:r>
            <a:r>
              <a:rPr lang="ru-RU" sz="5600" dirty="0" smtClean="0">
                <a:solidFill>
                  <a:schemeClr val="tx1"/>
                </a:solidFill>
              </a:rPr>
              <a:t> марафон по 11 </a:t>
            </a:r>
            <a:r>
              <a:rPr lang="ru-RU" sz="5600" dirty="0" err="1" smtClean="0">
                <a:solidFill>
                  <a:schemeClr val="tx1"/>
                </a:solidFill>
              </a:rPr>
              <a:t>містам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нідерландської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провінції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Фрисландия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протяжністю</a:t>
            </a:r>
            <a:r>
              <a:rPr lang="ru-RU" sz="5600" dirty="0" smtClean="0">
                <a:solidFill>
                  <a:schemeClr val="tx1"/>
                </a:solidFill>
              </a:rPr>
              <a:t> 200 </a:t>
            </a:r>
            <a:r>
              <a:rPr lang="ru-RU" sz="5600" dirty="0" err="1" smtClean="0">
                <a:solidFill>
                  <a:schemeClr val="tx1"/>
                </a:solidFill>
              </a:rPr>
              <a:t>кілометрів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37.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5600" dirty="0" smtClean="0">
                <a:solidFill>
                  <a:schemeClr val="tx1"/>
                </a:solidFill>
              </a:rPr>
              <a:t> - одна </a:t>
            </a:r>
            <a:r>
              <a:rPr lang="ru-RU" sz="5600" dirty="0" err="1" smtClean="0">
                <a:solidFill>
                  <a:schemeClr val="tx1"/>
                </a:solidFill>
              </a:rPr>
              <a:t>з</a:t>
            </a:r>
            <a:r>
              <a:rPr lang="ru-RU" sz="5600" dirty="0" smtClean="0">
                <a:solidFill>
                  <a:schemeClr val="tx1"/>
                </a:solidFill>
              </a:rPr>
              <a:t> самих </a:t>
            </a:r>
            <a:r>
              <a:rPr lang="ru-RU" sz="5600" dirty="0" err="1" smtClean="0">
                <a:solidFill>
                  <a:schemeClr val="tx1"/>
                </a:solidFill>
              </a:rPr>
              <a:t>подорожуючих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націй</a:t>
            </a:r>
            <a:r>
              <a:rPr lang="ru-RU" sz="5600" dirty="0" smtClean="0">
                <a:solidFill>
                  <a:schemeClr val="tx1"/>
                </a:solidFill>
              </a:rPr>
              <a:t> у </a:t>
            </a:r>
            <a:r>
              <a:rPr lang="ru-RU" sz="5600" dirty="0" err="1" smtClean="0">
                <a:solidFill>
                  <a:schemeClr val="tx1"/>
                </a:solidFill>
              </a:rPr>
              <a:t>світі</a:t>
            </a:r>
            <a:r>
              <a:rPr lang="ru-RU" sz="5600" dirty="0" smtClean="0">
                <a:solidFill>
                  <a:schemeClr val="tx1"/>
                </a:solidFill>
              </a:rPr>
              <a:t>. У </a:t>
            </a:r>
            <a:r>
              <a:rPr lang="ru-RU" sz="5600" dirty="0" err="1" smtClean="0">
                <a:solidFill>
                  <a:schemeClr val="tx1"/>
                </a:solidFill>
              </a:rPr>
              <a:t>віці</a:t>
            </a:r>
            <a:r>
              <a:rPr lang="ru-RU" sz="5600" dirty="0" smtClean="0">
                <a:solidFill>
                  <a:schemeClr val="tx1"/>
                </a:solidFill>
              </a:rPr>
              <a:t> 20-40 </a:t>
            </a:r>
            <a:r>
              <a:rPr lang="ru-RU" sz="5600" dirty="0" err="1" smtClean="0">
                <a:solidFill>
                  <a:schemeClr val="tx1"/>
                </a:solidFill>
              </a:rPr>
              <a:t>років</a:t>
            </a:r>
            <a:r>
              <a:rPr lang="ru-RU" sz="5600" dirty="0" smtClean="0">
                <a:solidFill>
                  <a:schemeClr val="tx1"/>
                </a:solidFill>
              </a:rPr>
              <a:t>, вони часто </a:t>
            </a:r>
            <a:r>
              <a:rPr lang="ru-RU" sz="5600" dirty="0" err="1" smtClean="0">
                <a:solidFill>
                  <a:schemeClr val="tx1"/>
                </a:solidFill>
              </a:rPr>
              <a:t>працюють</a:t>
            </a:r>
            <a:r>
              <a:rPr lang="ru-RU" sz="5600" dirty="0" smtClean="0">
                <a:solidFill>
                  <a:schemeClr val="tx1"/>
                </a:solidFill>
              </a:rPr>
              <a:t>/</a:t>
            </a:r>
            <a:r>
              <a:rPr lang="ru-RU" sz="5600" dirty="0" err="1" smtClean="0">
                <a:solidFill>
                  <a:schemeClr val="tx1"/>
                </a:solidFill>
              </a:rPr>
              <a:t>живуть</a:t>
            </a:r>
            <a:r>
              <a:rPr lang="ru-RU" sz="5600" dirty="0" smtClean="0">
                <a:solidFill>
                  <a:schemeClr val="tx1"/>
                </a:solidFill>
              </a:rPr>
              <a:t> по </a:t>
            </a:r>
            <a:r>
              <a:rPr lang="ru-RU" sz="5600" dirty="0" err="1" smtClean="0">
                <a:solidFill>
                  <a:schemeClr val="tx1"/>
                </a:solidFill>
              </a:rPr>
              <a:t>декілька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років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інших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країнах</a:t>
            </a:r>
            <a:r>
              <a:rPr lang="ru-RU" sz="5600" dirty="0" smtClean="0">
                <a:solidFill>
                  <a:schemeClr val="tx1"/>
                </a:solidFill>
              </a:rPr>
              <a:t>. У </a:t>
            </a:r>
            <a:r>
              <a:rPr lang="ru-RU" sz="5600" dirty="0" err="1" smtClean="0">
                <a:solidFill>
                  <a:schemeClr val="tx1"/>
                </a:solidFill>
              </a:rPr>
              <a:t>більшості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випадків</a:t>
            </a:r>
            <a:r>
              <a:rPr lang="ru-RU" sz="5600" dirty="0" smtClean="0">
                <a:solidFill>
                  <a:schemeClr val="tx1"/>
                </a:solidFill>
              </a:rPr>
              <a:t> вони </a:t>
            </a:r>
            <a:r>
              <a:rPr lang="ru-RU" sz="5600" dirty="0" err="1" smtClean="0">
                <a:solidFill>
                  <a:schemeClr val="tx1"/>
                </a:solidFill>
              </a:rPr>
              <a:t>повертаються</a:t>
            </a:r>
            <a:r>
              <a:rPr lang="ru-RU" sz="5600" dirty="0" smtClean="0">
                <a:solidFill>
                  <a:schemeClr val="tx1"/>
                </a:solidFill>
              </a:rPr>
              <a:t> назад в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Голландію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38. Головною причиною </a:t>
            </a:r>
            <a:r>
              <a:rPr lang="ru-RU" sz="5600" dirty="0" err="1" smtClean="0">
                <a:solidFill>
                  <a:schemeClr val="tx1"/>
                </a:solidFill>
              </a:rPr>
              <a:t>еміграції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голландців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країни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погана</a:t>
            </a:r>
            <a:r>
              <a:rPr lang="ru-RU" sz="5600" dirty="0" smtClean="0">
                <a:solidFill>
                  <a:schemeClr val="tx1"/>
                </a:solidFill>
              </a:rPr>
              <a:t> погода. В силу </a:t>
            </a:r>
            <a:r>
              <a:rPr lang="ru-RU" sz="5600" dirty="0" err="1" smtClean="0">
                <a:solidFill>
                  <a:schemeClr val="tx1"/>
                </a:solidFill>
              </a:rPr>
              <a:t>морського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клімату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країні</a:t>
            </a:r>
            <a:r>
              <a:rPr lang="ru-RU" sz="5600" dirty="0" smtClean="0">
                <a:solidFill>
                  <a:schemeClr val="tx1"/>
                </a:solidFill>
              </a:rPr>
              <a:t> часто </a:t>
            </a:r>
            <a:r>
              <a:rPr lang="ru-RU" sz="5600" dirty="0" err="1" smtClean="0">
                <a:solidFill>
                  <a:schemeClr val="tx1"/>
                </a:solidFill>
              </a:rPr>
              <a:t>йде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дощ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дме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холодний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вітер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39. </a:t>
            </a:r>
            <a:r>
              <a:rPr lang="ru-RU" sz="5600" dirty="0" err="1" smtClean="0">
                <a:solidFill>
                  <a:schemeClr val="tx1"/>
                </a:solidFill>
              </a:rPr>
              <a:t>Багато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голландців</a:t>
            </a:r>
            <a:r>
              <a:rPr lang="ru-RU" sz="5600" dirty="0" smtClean="0">
                <a:solidFill>
                  <a:schemeClr val="tx1"/>
                </a:solidFill>
              </a:rPr>
              <a:t> не </a:t>
            </a:r>
            <a:r>
              <a:rPr lang="ru-RU" sz="5600" dirty="0" err="1" smtClean="0">
                <a:solidFill>
                  <a:schemeClr val="tx1"/>
                </a:solidFill>
              </a:rPr>
              <a:t>перебувають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офіційному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шлюбі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навіть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якщо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виховують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спільних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дітей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40. </a:t>
            </a:r>
            <a:r>
              <a:rPr lang="ru-RU" sz="5600" dirty="0" err="1" smtClean="0">
                <a:solidFill>
                  <a:schemeClr val="tx1"/>
                </a:solidFill>
              </a:rPr>
              <a:t>Багатьох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домашніх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тварин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забезпечують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спеціальним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мікрочіпом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який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істотно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полегшує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пошуки</a:t>
            </a:r>
            <a:r>
              <a:rPr lang="ru-RU" sz="5600" dirty="0" smtClean="0">
                <a:solidFill>
                  <a:schemeClr val="tx1"/>
                </a:solidFill>
              </a:rPr>
              <a:t> у </a:t>
            </a:r>
            <a:r>
              <a:rPr lang="ru-RU" sz="5600" dirty="0" err="1" smtClean="0">
                <a:solidFill>
                  <a:schemeClr val="tx1"/>
                </a:solidFill>
              </a:rPr>
              <a:t>разі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якщо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тварина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загубилася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41. </a:t>
            </a:r>
            <a:r>
              <a:rPr lang="ru-RU" sz="5600" dirty="0" err="1" smtClean="0">
                <a:solidFill>
                  <a:schemeClr val="tx1"/>
                </a:solidFill>
              </a:rPr>
              <a:t>Кольором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помаранчевий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пов'язано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це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тим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ім'я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королівської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сім'ї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дослівно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звучить</a:t>
            </a:r>
            <a:r>
              <a:rPr lang="ru-RU" sz="5600" dirty="0" smtClean="0">
                <a:solidFill>
                  <a:schemeClr val="tx1"/>
                </a:solidFill>
              </a:rPr>
              <a:t> як "</a:t>
            </a:r>
            <a:r>
              <a:rPr lang="ru-RU" sz="5600" dirty="0" err="1" smtClean="0">
                <a:solidFill>
                  <a:schemeClr val="tx1"/>
                </a:solidFill>
              </a:rPr>
              <a:t>Будинок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помаранчевих</a:t>
            </a:r>
            <a:r>
              <a:rPr lang="ru-RU" sz="5600" dirty="0" smtClean="0">
                <a:solidFill>
                  <a:schemeClr val="tx1"/>
                </a:solidFill>
              </a:rPr>
              <a:t>".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42. 30 </a:t>
            </a:r>
            <a:r>
              <a:rPr lang="ru-RU" sz="5600" dirty="0" err="1" smtClean="0">
                <a:solidFill>
                  <a:schemeClr val="tx1"/>
                </a:solidFill>
              </a:rPr>
              <a:t>квітня</a:t>
            </a:r>
            <a:r>
              <a:rPr lang="ru-RU" sz="5600" dirty="0" smtClean="0">
                <a:solidFill>
                  <a:schemeClr val="tx1"/>
                </a:solidFill>
              </a:rPr>
              <a:t> - день </a:t>
            </a:r>
            <a:r>
              <a:rPr lang="ru-RU" sz="5600" dirty="0" err="1" smtClean="0">
                <a:solidFill>
                  <a:schemeClr val="tx1"/>
                </a:solidFill>
              </a:rPr>
              <a:t>Королеви</a:t>
            </a:r>
            <a:r>
              <a:rPr lang="ru-RU" sz="5600" dirty="0" smtClean="0">
                <a:solidFill>
                  <a:schemeClr val="tx1"/>
                </a:solidFill>
              </a:rPr>
              <a:t> - </a:t>
            </a:r>
            <a:r>
              <a:rPr lang="ru-RU" sz="5600" dirty="0" err="1" smtClean="0">
                <a:solidFill>
                  <a:schemeClr val="tx1"/>
                </a:solidFill>
              </a:rPr>
              <a:t>вважається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головним</a:t>
            </a:r>
            <a:r>
              <a:rPr lang="ru-RU" sz="5600" dirty="0" smtClean="0">
                <a:solidFill>
                  <a:schemeClr val="tx1"/>
                </a:solidFill>
              </a:rPr>
              <a:t> святом </a:t>
            </a:r>
            <a:r>
              <a:rPr lang="ru-RU" sz="5600" dirty="0" err="1" smtClean="0">
                <a:solidFill>
                  <a:schemeClr val="tx1"/>
                </a:solidFill>
              </a:rPr>
              <a:t>Нідерландів</a:t>
            </a:r>
            <a:r>
              <a:rPr lang="ru-RU" sz="5600" dirty="0" smtClean="0">
                <a:solidFill>
                  <a:schemeClr val="tx1"/>
                </a:solidFill>
              </a:rPr>
              <a:t>. </a:t>
            </a:r>
            <a:r>
              <a:rPr lang="ru-RU" sz="5600" dirty="0" err="1" smtClean="0">
                <a:solidFill>
                  <a:schemeClr val="tx1"/>
                </a:solidFill>
              </a:rPr>
              <a:t>Місцеві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жителі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вдягаються</a:t>
            </a:r>
            <a:r>
              <a:rPr lang="ru-RU" sz="5600" dirty="0" smtClean="0">
                <a:solidFill>
                  <a:schemeClr val="tx1"/>
                </a:solidFill>
              </a:rPr>
              <a:t> в усе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влаштовують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вуличні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гуляння</a:t>
            </a:r>
            <a:r>
              <a:rPr lang="ru-RU" sz="5600" dirty="0" smtClean="0">
                <a:solidFill>
                  <a:schemeClr val="tx1"/>
                </a:solidFill>
              </a:rPr>
              <a:t>. </a:t>
            </a:r>
            <a:r>
              <a:rPr lang="ru-RU" sz="5600" dirty="0" err="1" smtClean="0">
                <a:solidFill>
                  <a:schemeClr val="tx1"/>
                </a:solidFill>
              </a:rPr>
              <a:t>Цього</a:t>
            </a:r>
            <a:r>
              <a:rPr lang="ru-RU" sz="5600" dirty="0" smtClean="0">
                <a:solidFill>
                  <a:schemeClr val="tx1"/>
                </a:solidFill>
              </a:rPr>
              <a:t> дня </a:t>
            </a:r>
            <a:r>
              <a:rPr lang="ru-RU" sz="5600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враження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що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усі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жителі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країни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вийшли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вулиці</a:t>
            </a:r>
            <a:r>
              <a:rPr lang="ru-RU" sz="5600" dirty="0" smtClean="0">
                <a:solidFill>
                  <a:schemeClr val="tx1"/>
                </a:solidFill>
              </a:rPr>
              <a:t>, де одна половина </a:t>
            </a:r>
            <a:r>
              <a:rPr lang="ru-RU" sz="56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продає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всяку</a:t>
            </a:r>
            <a:r>
              <a:rPr lang="ru-RU" sz="5600" dirty="0" smtClean="0">
                <a:solidFill>
                  <a:schemeClr val="tx1"/>
                </a:solidFill>
              </a:rPr>
              <a:t> всячину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помаранчевого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кольору</a:t>
            </a:r>
            <a:r>
              <a:rPr lang="ru-RU" sz="5600" dirty="0" smtClean="0">
                <a:solidFill>
                  <a:schemeClr val="tx1"/>
                </a:solidFill>
              </a:rPr>
              <a:t>, а </a:t>
            </a:r>
            <a:r>
              <a:rPr lang="ru-RU" sz="5600" dirty="0" err="1" smtClean="0">
                <a:solidFill>
                  <a:schemeClr val="tx1"/>
                </a:solidFill>
              </a:rPr>
              <a:t>інша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її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купує</a:t>
            </a:r>
            <a:r>
              <a:rPr lang="ru-RU" sz="5600" dirty="0" smtClean="0">
                <a:solidFill>
                  <a:schemeClr val="tx1"/>
                </a:solidFill>
              </a:rPr>
              <a:t>. </a:t>
            </a:r>
            <a:r>
              <a:rPr lang="ru-RU" sz="5600" dirty="0" err="1" smtClean="0">
                <a:solidFill>
                  <a:schemeClr val="tx1"/>
                </a:solidFill>
              </a:rPr>
              <a:t>Вулиці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нідерландських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міст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прикрашені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помаранчевими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ліхтарями</a:t>
            </a:r>
            <a:r>
              <a:rPr lang="ru-RU" sz="5600" dirty="0" smtClean="0">
                <a:solidFill>
                  <a:schemeClr val="tx1"/>
                </a:solidFill>
              </a:rPr>
              <a:t>. </a:t>
            </a:r>
            <a:r>
              <a:rPr lang="ru-RU" sz="5600" dirty="0" err="1" smtClean="0">
                <a:solidFill>
                  <a:schemeClr val="tx1"/>
                </a:solidFill>
              </a:rPr>
              <a:t>Всюди</a:t>
            </a:r>
            <a:r>
              <a:rPr lang="ru-RU" sz="5600" dirty="0" smtClean="0">
                <a:solidFill>
                  <a:schemeClr val="tx1"/>
                </a:solidFill>
              </a:rPr>
              <a:t> видно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гірлянди</a:t>
            </a:r>
            <a:r>
              <a:rPr lang="ru-RU" sz="5600" dirty="0" smtClean="0">
                <a:solidFill>
                  <a:schemeClr val="tx1"/>
                </a:solidFill>
              </a:rPr>
              <a:t> куль, </a:t>
            </a:r>
            <a:r>
              <a:rPr lang="ru-RU" sz="5600" dirty="0" err="1" smtClean="0">
                <a:solidFill>
                  <a:schemeClr val="tx1"/>
                </a:solidFill>
              </a:rPr>
              <a:t>стрічки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прапори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навіть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обличчя</a:t>
            </a:r>
            <a:r>
              <a:rPr lang="ru-RU" sz="5600" dirty="0" smtClean="0">
                <a:solidFill>
                  <a:schemeClr val="tx1"/>
                </a:solidFill>
              </a:rPr>
              <a:t> людей </a:t>
            </a:r>
            <a:r>
              <a:rPr lang="ru-RU" sz="5600" dirty="0" err="1" smtClean="0">
                <a:solidFill>
                  <a:schemeClr val="tx1"/>
                </a:solidFill>
              </a:rPr>
              <a:t>розфарбовані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помаранчевий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колір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43.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Голландія</a:t>
            </a:r>
            <a:r>
              <a:rPr lang="ru-RU" sz="5600" dirty="0" smtClean="0">
                <a:solidFill>
                  <a:schemeClr val="tx1"/>
                </a:solidFill>
              </a:rPr>
              <a:t> - </a:t>
            </a:r>
            <a:r>
              <a:rPr lang="ru-RU" sz="5600" dirty="0" err="1" smtClean="0">
                <a:solidFill>
                  <a:schemeClr val="tx1"/>
                </a:solidFill>
              </a:rPr>
              <a:t>ця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неофіційна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назва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Нідерландів</a:t>
            </a:r>
            <a:r>
              <a:rPr lang="ru-RU" sz="5600" dirty="0" smtClean="0">
                <a:solidFill>
                  <a:schemeClr val="tx1"/>
                </a:solidFill>
              </a:rPr>
              <a:t>, яка не </a:t>
            </a:r>
            <a:r>
              <a:rPr lang="ru-RU" sz="5600" dirty="0" err="1" smtClean="0">
                <a:solidFill>
                  <a:schemeClr val="tx1"/>
                </a:solidFill>
              </a:rPr>
              <a:t>дуже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подобається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местым</a:t>
            </a:r>
            <a:r>
              <a:rPr lang="ru-RU" sz="5600" dirty="0" smtClean="0">
                <a:solidFill>
                  <a:schemeClr val="tx1"/>
                </a:solidFill>
              </a:rPr>
              <a:t> жителям.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Голландією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називається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регіон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заході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країни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44. </a:t>
            </a:r>
            <a:r>
              <a:rPr lang="ru-RU" sz="5600" dirty="0" err="1" smtClean="0">
                <a:solidFill>
                  <a:schemeClr val="tx1"/>
                </a:solidFill>
              </a:rPr>
              <a:t>Щоб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потрапити</a:t>
            </a:r>
            <a:r>
              <a:rPr lang="ru-RU" sz="5600" dirty="0" smtClean="0">
                <a:solidFill>
                  <a:schemeClr val="tx1"/>
                </a:solidFill>
              </a:rPr>
              <a:t> на </a:t>
            </a:r>
            <a:r>
              <a:rPr lang="ru-RU" sz="5600" dirty="0" err="1" smtClean="0">
                <a:solidFill>
                  <a:schemeClr val="tx1"/>
                </a:solidFill>
              </a:rPr>
              <a:t>прийом</a:t>
            </a:r>
            <a:r>
              <a:rPr lang="ru-RU" sz="5600" dirty="0" smtClean="0">
                <a:solidFill>
                  <a:schemeClr val="tx1"/>
                </a:solidFill>
              </a:rPr>
              <a:t> до </a:t>
            </a:r>
            <a:r>
              <a:rPr lang="ru-RU" sz="5600" dirty="0" err="1" smtClean="0">
                <a:solidFill>
                  <a:schemeClr val="tx1"/>
                </a:solidFill>
              </a:rPr>
              <a:t>лікаря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кардіологові</a:t>
            </a:r>
            <a:r>
              <a:rPr lang="ru-RU" sz="5600" dirty="0" smtClean="0">
                <a:solidFill>
                  <a:schemeClr val="tx1"/>
                </a:solidFill>
              </a:rPr>
              <a:t>, вам </a:t>
            </a:r>
            <a:r>
              <a:rPr lang="ru-RU" sz="5600" dirty="0" err="1" smtClean="0">
                <a:solidFill>
                  <a:schemeClr val="tx1"/>
                </a:solidFill>
              </a:rPr>
              <a:t>спочатку</a:t>
            </a:r>
            <a:r>
              <a:rPr lang="ru-RU" sz="5600" dirty="0" smtClean="0">
                <a:solidFill>
                  <a:schemeClr val="tx1"/>
                </a:solidFill>
              </a:rPr>
              <a:t> треба </a:t>
            </a:r>
            <a:r>
              <a:rPr lang="ru-RU" sz="5600" dirty="0" err="1" smtClean="0">
                <a:solidFill>
                  <a:schemeClr val="tx1"/>
                </a:solidFill>
              </a:rPr>
              <a:t>отримати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напрям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від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лікаря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загальної</a:t>
            </a:r>
            <a:r>
              <a:rPr lang="ru-RU" sz="5600" dirty="0" smtClean="0">
                <a:solidFill>
                  <a:schemeClr val="tx1"/>
                </a:solidFill>
              </a:rPr>
              <a:t> практики. Просто так, без </a:t>
            </a:r>
            <a:r>
              <a:rPr lang="ru-RU" sz="5600" dirty="0" err="1" smtClean="0">
                <a:solidFill>
                  <a:schemeClr val="tx1"/>
                </a:solidFill>
              </a:rPr>
              <a:t>напряму</a:t>
            </a:r>
            <a:r>
              <a:rPr lang="ru-RU" sz="5600" dirty="0" smtClean="0">
                <a:solidFill>
                  <a:schemeClr val="tx1"/>
                </a:solidFill>
              </a:rPr>
              <a:t>, вас не </a:t>
            </a:r>
            <a:r>
              <a:rPr lang="ru-RU" sz="5600" dirty="0" err="1" smtClean="0">
                <a:solidFill>
                  <a:schemeClr val="tx1"/>
                </a:solidFill>
              </a:rPr>
              <a:t>прийме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жоден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лікар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5600" dirty="0" smtClean="0">
                <a:solidFill>
                  <a:schemeClr val="tx1"/>
                </a:solidFill>
              </a:rPr>
              <a:t>45. Медицина в </a:t>
            </a:r>
            <a:r>
              <a:rPr lang="ru-RU" sz="56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5600" dirty="0" smtClean="0">
                <a:solidFill>
                  <a:schemeClr val="tx1"/>
                </a:solidFill>
              </a:rPr>
              <a:t> платна </a:t>
            </a:r>
            <a:r>
              <a:rPr lang="ru-RU" sz="5600" dirty="0" err="1" smtClean="0">
                <a:solidFill>
                  <a:schemeClr val="tx1"/>
                </a:solidFill>
              </a:rPr>
              <a:t>і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оплачується</a:t>
            </a:r>
            <a:r>
              <a:rPr lang="ru-RU" sz="5600" dirty="0" smtClean="0">
                <a:solidFill>
                  <a:schemeClr val="tx1"/>
                </a:solidFill>
              </a:rPr>
              <a:t> страховкою. </a:t>
            </a:r>
            <a:r>
              <a:rPr lang="ru-RU" sz="5600" dirty="0" err="1" smtClean="0">
                <a:solidFill>
                  <a:schemeClr val="tx1"/>
                </a:solidFill>
              </a:rPr>
              <a:t>Мати</a:t>
            </a:r>
            <a:r>
              <a:rPr lang="ru-RU" sz="5600" dirty="0" smtClean="0">
                <a:solidFill>
                  <a:schemeClr val="tx1"/>
                </a:solidFill>
              </a:rPr>
              <a:t> страховку повинен </a:t>
            </a:r>
            <a:r>
              <a:rPr lang="ru-RU" sz="5600" dirty="0" err="1" smtClean="0">
                <a:solidFill>
                  <a:schemeClr val="tx1"/>
                </a:solidFill>
              </a:rPr>
              <a:t>кожен</a:t>
            </a:r>
            <a:r>
              <a:rPr lang="ru-RU" sz="5600" dirty="0" smtClean="0">
                <a:solidFill>
                  <a:schemeClr val="tx1"/>
                </a:solidFill>
              </a:rPr>
              <a:t>, </a:t>
            </a:r>
            <a:r>
              <a:rPr lang="ru-RU" sz="5600" dirty="0" err="1" smtClean="0">
                <a:solidFill>
                  <a:schemeClr val="tx1"/>
                </a:solidFill>
              </a:rPr>
              <a:t>вартість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її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складає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від</a:t>
            </a:r>
            <a:r>
              <a:rPr lang="ru-RU" sz="5600" dirty="0" smtClean="0">
                <a:solidFill>
                  <a:schemeClr val="tx1"/>
                </a:solidFill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</a:rPr>
              <a:t>близько</a:t>
            </a:r>
            <a:r>
              <a:rPr lang="ru-RU" sz="5600" dirty="0" smtClean="0">
                <a:solidFill>
                  <a:schemeClr val="tx1"/>
                </a:solidFill>
              </a:rPr>
              <a:t> 100 </a:t>
            </a:r>
            <a:r>
              <a:rPr lang="ru-RU" sz="5600" dirty="0" err="1" smtClean="0">
                <a:solidFill>
                  <a:schemeClr val="tx1"/>
                </a:solidFill>
              </a:rPr>
              <a:t>євро</a:t>
            </a:r>
            <a:r>
              <a:rPr lang="ru-RU" sz="5600" dirty="0" smtClean="0">
                <a:solidFill>
                  <a:schemeClr val="tx1"/>
                </a:solidFill>
              </a:rPr>
              <a:t> в </a:t>
            </a:r>
            <a:r>
              <a:rPr lang="ru-RU" sz="5600" dirty="0" err="1" smtClean="0">
                <a:solidFill>
                  <a:schemeClr val="tx1"/>
                </a:solidFill>
              </a:rPr>
              <a:t>місяць</a:t>
            </a:r>
            <a:r>
              <a:rPr lang="ru-RU" sz="56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412" y="1785927"/>
            <a:ext cx="285752" cy="128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46. </a:t>
            </a:r>
            <a:r>
              <a:rPr lang="ru-RU" sz="3500" dirty="0" err="1" smtClean="0">
                <a:solidFill>
                  <a:schemeClr val="tx1"/>
                </a:solidFill>
              </a:rPr>
              <a:t>Фейєрверки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дозволені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тільки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новорічну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ніч</a:t>
            </a:r>
            <a:r>
              <a:rPr lang="ru-RU" sz="3500" dirty="0" smtClean="0">
                <a:solidFill>
                  <a:schemeClr val="tx1"/>
                </a:solidFill>
              </a:rPr>
              <a:t>: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10 ранку 31 </a:t>
            </a:r>
            <a:r>
              <a:rPr lang="ru-RU" sz="3500" dirty="0" err="1" smtClean="0">
                <a:solidFill>
                  <a:schemeClr val="tx1"/>
                </a:solidFill>
              </a:rPr>
              <a:t>грудня</a:t>
            </a:r>
            <a:r>
              <a:rPr lang="ru-RU" sz="3500" dirty="0" smtClean="0">
                <a:solidFill>
                  <a:schemeClr val="tx1"/>
                </a:solidFill>
              </a:rPr>
              <a:t> до 2 годин </a:t>
            </a:r>
            <a:r>
              <a:rPr lang="ru-RU" sz="3500" dirty="0" err="1" smtClean="0">
                <a:solidFill>
                  <a:schemeClr val="tx1"/>
                </a:solidFill>
              </a:rPr>
              <a:t>ночі</a:t>
            </a:r>
            <a:r>
              <a:rPr lang="ru-RU" sz="3500" dirty="0" smtClean="0">
                <a:solidFill>
                  <a:schemeClr val="tx1"/>
                </a:solidFill>
              </a:rPr>
              <a:t> 1 </a:t>
            </a:r>
            <a:r>
              <a:rPr lang="ru-RU" sz="3500" dirty="0" err="1" smtClean="0">
                <a:solidFill>
                  <a:schemeClr val="tx1"/>
                </a:solidFill>
              </a:rPr>
              <a:t>січня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47. 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прийнято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щоб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чоловік</a:t>
            </a:r>
            <a:r>
              <a:rPr lang="ru-RU" sz="3500" dirty="0" smtClean="0">
                <a:solidFill>
                  <a:schemeClr val="tx1"/>
                </a:solidFill>
              </a:rPr>
              <a:t> проявляв </a:t>
            </a:r>
            <a:r>
              <a:rPr lang="ru-RU" sz="3500" dirty="0" err="1" smtClean="0">
                <a:solidFill>
                  <a:schemeClr val="tx1"/>
                </a:solidFill>
              </a:rPr>
              <a:t>ініціативу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після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відношення</a:t>
            </a:r>
            <a:r>
              <a:rPr lang="ru-RU" sz="3500" dirty="0" smtClean="0">
                <a:solidFill>
                  <a:schemeClr val="tx1"/>
                </a:solidFill>
              </a:rPr>
              <a:t> до </a:t>
            </a:r>
            <a:r>
              <a:rPr lang="ru-RU" sz="3500" dirty="0" err="1" smtClean="0">
                <a:solidFill>
                  <a:schemeClr val="tx1"/>
                </a:solidFill>
              </a:rPr>
              <a:t>жінки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Частково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це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пов'язано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тим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що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жінки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хочуть</a:t>
            </a:r>
            <a:r>
              <a:rPr lang="ru-RU" sz="3500" dirty="0" smtClean="0">
                <a:solidFill>
                  <a:schemeClr val="tx1"/>
                </a:solidFill>
              </a:rPr>
              <a:t> бути </a:t>
            </a:r>
            <a:r>
              <a:rPr lang="ru-RU" sz="3500" dirty="0" err="1" smtClean="0">
                <a:solidFill>
                  <a:schemeClr val="tx1"/>
                </a:solidFill>
              </a:rPr>
              <a:t>незалежними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розцінюють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чоловічу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ініціативу</a:t>
            </a:r>
            <a:r>
              <a:rPr lang="ru-RU" sz="3500" dirty="0" smtClean="0">
                <a:solidFill>
                  <a:schemeClr val="tx1"/>
                </a:solidFill>
              </a:rPr>
              <a:t> як замах на </a:t>
            </a:r>
            <a:r>
              <a:rPr lang="ru-RU" sz="3500" dirty="0" err="1" smtClean="0">
                <a:solidFill>
                  <a:schemeClr val="tx1"/>
                </a:solidFill>
              </a:rPr>
              <a:t>їх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самодостатність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48. У </a:t>
            </a:r>
            <a:r>
              <a:rPr lang="ru-RU" sz="3500" dirty="0" err="1" smtClean="0">
                <a:solidFill>
                  <a:schemeClr val="tx1"/>
                </a:solidFill>
              </a:rPr>
              <a:t>зв'язку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тим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що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велику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частину</a:t>
            </a:r>
            <a:r>
              <a:rPr lang="ru-RU" sz="3500" dirty="0" smtClean="0">
                <a:solidFill>
                  <a:schemeClr val="tx1"/>
                </a:solidFill>
              </a:rPr>
              <a:t> року в </a:t>
            </a:r>
            <a:r>
              <a:rPr lang="ru-RU" sz="3500" dirty="0" err="1" smtClean="0">
                <a:solidFill>
                  <a:schemeClr val="tx1"/>
                </a:solidFill>
              </a:rPr>
              <a:t>країні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йде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дощ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навчилися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насолоджуватися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навіть</a:t>
            </a:r>
            <a:r>
              <a:rPr lang="ru-RU" sz="3500" dirty="0" smtClean="0">
                <a:solidFill>
                  <a:schemeClr val="tx1"/>
                </a:solidFill>
              </a:rPr>
              <a:t> короткими </a:t>
            </a:r>
            <a:r>
              <a:rPr lang="ru-RU" sz="3500" dirty="0" err="1" smtClean="0">
                <a:solidFill>
                  <a:schemeClr val="tx1"/>
                </a:solidFill>
              </a:rPr>
              <a:t>проявами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гарної</a:t>
            </a:r>
            <a:r>
              <a:rPr lang="ru-RU" sz="3500" dirty="0" smtClean="0">
                <a:solidFill>
                  <a:schemeClr val="tx1"/>
                </a:solidFill>
              </a:rPr>
              <a:t> погоди. Як </a:t>
            </a:r>
            <a:r>
              <a:rPr lang="ru-RU" sz="3500" dirty="0" err="1" smtClean="0">
                <a:solidFill>
                  <a:schemeClr val="tx1"/>
                </a:solidFill>
              </a:rPr>
              <a:t>тільки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виглядає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промінь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сонця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місцеві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жителі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висипають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вулиці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п'ють</a:t>
            </a:r>
            <a:r>
              <a:rPr lang="ru-RU" sz="3500" dirty="0" smtClean="0">
                <a:solidFill>
                  <a:schemeClr val="tx1"/>
                </a:solidFill>
              </a:rPr>
              <a:t> пиво на </a:t>
            </a:r>
            <a:r>
              <a:rPr lang="ru-RU" sz="3500" dirty="0" err="1" smtClean="0">
                <a:solidFill>
                  <a:schemeClr val="tx1"/>
                </a:solidFill>
              </a:rPr>
              <a:t>відкритих</a:t>
            </a:r>
            <a:r>
              <a:rPr lang="ru-RU" sz="3500" dirty="0" smtClean="0">
                <a:solidFill>
                  <a:schemeClr val="tx1"/>
                </a:solidFill>
              </a:rPr>
              <a:t> трасах, </a:t>
            </a:r>
            <a:r>
              <a:rPr lang="ru-RU" sz="3500" dirty="0" err="1" smtClean="0">
                <a:solidFill>
                  <a:schemeClr val="tx1"/>
                </a:solidFill>
              </a:rPr>
              <a:t>навіть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якщо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вулиці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всього</a:t>
            </a:r>
            <a:r>
              <a:rPr lang="ru-RU" sz="3500" dirty="0" smtClean="0">
                <a:solidFill>
                  <a:schemeClr val="tx1"/>
                </a:solidFill>
              </a:rPr>
              <a:t> +5.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49. </a:t>
            </a:r>
            <a:r>
              <a:rPr lang="ru-RU" sz="3500" dirty="0" err="1" smtClean="0">
                <a:solidFill>
                  <a:schemeClr val="tx1"/>
                </a:solidFill>
              </a:rPr>
              <a:t>Особливу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категорію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складають</a:t>
            </a:r>
            <a:r>
              <a:rPr lang="ru-RU" sz="3500" dirty="0" smtClean="0">
                <a:solidFill>
                  <a:schemeClr val="tx1"/>
                </a:solidFill>
              </a:rPr>
              <a:t> суринамцы, </a:t>
            </a:r>
            <a:r>
              <a:rPr lang="ru-RU" sz="3500" dirty="0" err="1" smtClean="0">
                <a:solidFill>
                  <a:schemeClr val="tx1"/>
                </a:solidFill>
              </a:rPr>
              <a:t>індонезійці</a:t>
            </a:r>
            <a:r>
              <a:rPr lang="ru-RU" sz="3500" dirty="0" smtClean="0">
                <a:solidFill>
                  <a:schemeClr val="tx1"/>
                </a:solidFill>
              </a:rPr>
              <a:t>, турки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марокканці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Їх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перебування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країні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можна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охарактеризувати</a:t>
            </a:r>
            <a:r>
              <a:rPr lang="ru-RU" sz="3500" dirty="0" smtClean="0">
                <a:solidFill>
                  <a:schemeClr val="tx1"/>
                </a:solidFill>
              </a:rPr>
              <a:t>, як </a:t>
            </a:r>
            <a:r>
              <a:rPr lang="ru-RU" sz="3500" dirty="0" err="1" smtClean="0">
                <a:solidFill>
                  <a:schemeClr val="tx1"/>
                </a:solidFill>
              </a:rPr>
              <a:t>співіснування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місцевим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населенням</a:t>
            </a:r>
            <a:r>
              <a:rPr lang="ru-RU" sz="3500" dirty="0" smtClean="0">
                <a:solidFill>
                  <a:schemeClr val="tx1"/>
                </a:solidFill>
              </a:rPr>
              <a:t>. Вони створили свою </a:t>
            </a:r>
            <a:r>
              <a:rPr lang="ru-RU" sz="3500" dirty="0" err="1" smtClean="0">
                <a:solidFill>
                  <a:schemeClr val="tx1"/>
                </a:solidFill>
              </a:rPr>
              <a:t>замкнуту</a:t>
            </a:r>
            <a:r>
              <a:rPr lang="ru-RU" sz="3500" dirty="0" smtClean="0">
                <a:solidFill>
                  <a:schemeClr val="tx1"/>
                </a:solidFill>
              </a:rPr>
              <a:t> субкультуру, </a:t>
            </a:r>
            <a:r>
              <a:rPr lang="ru-RU" sz="3500" dirty="0" err="1" smtClean="0">
                <a:solidFill>
                  <a:schemeClr val="tx1"/>
                </a:solidFill>
              </a:rPr>
              <a:t>читають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газети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дивляться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фільми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своїй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мові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Офіційна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кількість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іммігрантів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- </a:t>
            </a:r>
            <a:r>
              <a:rPr lang="ru-RU" sz="3500" dirty="0" err="1" smtClean="0">
                <a:solidFill>
                  <a:schemeClr val="tx1"/>
                </a:solidFill>
              </a:rPr>
              <a:t>більше</a:t>
            </a:r>
            <a:r>
              <a:rPr lang="ru-RU" sz="3500" dirty="0" smtClean="0">
                <a:solidFill>
                  <a:schemeClr val="tx1"/>
                </a:solidFill>
              </a:rPr>
              <a:t> 1 млн. </a:t>
            </a:r>
            <a:r>
              <a:rPr lang="ru-RU" sz="3500" dirty="0" err="1" smtClean="0">
                <a:solidFill>
                  <a:schemeClr val="tx1"/>
                </a:solidFill>
              </a:rPr>
              <a:t>чоловік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50. На </a:t>
            </a:r>
            <a:r>
              <a:rPr lang="ru-RU" sz="3500" dirty="0" err="1" smtClean="0">
                <a:solidFill>
                  <a:schemeClr val="tx1"/>
                </a:solidFill>
              </a:rPr>
              <a:t>кожних</a:t>
            </a:r>
            <a:r>
              <a:rPr lang="ru-RU" sz="3500" dirty="0" smtClean="0">
                <a:solidFill>
                  <a:schemeClr val="tx1"/>
                </a:solidFill>
              </a:rPr>
              <a:t> 2000 </a:t>
            </a:r>
            <a:r>
              <a:rPr lang="ru-RU" sz="3500" dirty="0" err="1" smtClean="0">
                <a:solidFill>
                  <a:schemeClr val="tx1"/>
                </a:solidFill>
              </a:rPr>
              <a:t>жителів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доводиться один </a:t>
            </a:r>
            <a:r>
              <a:rPr lang="ru-RU" sz="3500" dirty="0" err="1" smtClean="0">
                <a:solidFill>
                  <a:schemeClr val="tx1"/>
                </a:solidFill>
              </a:rPr>
              <a:t>книжковий</a:t>
            </a:r>
            <a:r>
              <a:rPr lang="ru-RU" sz="3500" dirty="0" smtClean="0">
                <a:solidFill>
                  <a:schemeClr val="tx1"/>
                </a:solidFill>
              </a:rPr>
              <a:t> магазин.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51. 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алкоголь </a:t>
            </a:r>
            <a:r>
              <a:rPr lang="ru-RU" sz="3500" dirty="0" err="1" smtClean="0">
                <a:solidFill>
                  <a:schemeClr val="tx1"/>
                </a:solidFill>
              </a:rPr>
              <a:t>можна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вживати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16 </a:t>
            </a:r>
            <a:r>
              <a:rPr lang="ru-RU" sz="3500" dirty="0" err="1" smtClean="0">
                <a:solidFill>
                  <a:schemeClr val="tx1"/>
                </a:solidFill>
              </a:rPr>
              <a:t>років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52. 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1180 </a:t>
            </a:r>
            <a:r>
              <a:rPr lang="ru-RU" sz="3500" dirty="0" err="1" smtClean="0">
                <a:solidFill>
                  <a:schemeClr val="tx1"/>
                </a:solidFill>
              </a:rPr>
              <a:t>млинів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53. Парк </a:t>
            </a:r>
            <a:r>
              <a:rPr lang="ru-RU" sz="3500" dirty="0" err="1" smtClean="0">
                <a:solidFill>
                  <a:schemeClr val="tx1"/>
                </a:solidFill>
              </a:rPr>
              <a:t>тюльпанів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Keukenhoff</a:t>
            </a:r>
            <a:r>
              <a:rPr lang="en-US" sz="3500" dirty="0" smtClean="0">
                <a:solidFill>
                  <a:schemeClr val="tx1"/>
                </a:solidFill>
              </a:rPr>
              <a:t> - </a:t>
            </a:r>
            <a:r>
              <a:rPr lang="ru-RU" sz="3500" dirty="0" err="1" smtClean="0">
                <a:solidFill>
                  <a:schemeClr val="tx1"/>
                </a:solidFill>
              </a:rPr>
              <a:t>це</a:t>
            </a:r>
            <a:r>
              <a:rPr lang="ru-RU" sz="3500" dirty="0" smtClean="0">
                <a:solidFill>
                  <a:schemeClr val="tx1"/>
                </a:solidFill>
              </a:rPr>
              <a:t> 32 </a:t>
            </a:r>
            <a:r>
              <a:rPr lang="ru-RU" sz="3500" dirty="0" err="1" smtClean="0">
                <a:solidFill>
                  <a:schemeClr val="tx1"/>
                </a:solidFill>
              </a:rPr>
              <a:t>гектари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землі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засаджені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кольорами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самим </a:t>
            </a:r>
            <a:r>
              <a:rPr lang="ru-RU" sz="3500" dirty="0" err="1" smtClean="0">
                <a:solidFill>
                  <a:schemeClr val="tx1"/>
                </a:solidFill>
              </a:rPr>
              <a:t>фотографованим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місцем</a:t>
            </a:r>
            <a:r>
              <a:rPr lang="ru-RU" sz="3500" dirty="0" smtClean="0">
                <a:solidFill>
                  <a:schemeClr val="tx1"/>
                </a:solidFill>
              </a:rPr>
              <a:t> у </a:t>
            </a:r>
            <a:r>
              <a:rPr lang="ru-RU" sz="3500" dirty="0" err="1" smtClean="0">
                <a:solidFill>
                  <a:schemeClr val="tx1"/>
                </a:solidFill>
              </a:rPr>
              <a:t>світі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54. </a:t>
            </a:r>
            <a:r>
              <a:rPr lang="ru-RU" sz="3500" dirty="0" err="1" smtClean="0">
                <a:solidFill>
                  <a:schemeClr val="tx1"/>
                </a:solidFill>
              </a:rPr>
              <a:t>Громадські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туалети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платними</a:t>
            </a:r>
            <a:r>
              <a:rPr lang="ru-RU" sz="3500" dirty="0" smtClean="0">
                <a:solidFill>
                  <a:schemeClr val="tx1"/>
                </a:solidFill>
              </a:rPr>
              <a:t> (</a:t>
            </a:r>
            <a:r>
              <a:rPr lang="ru-RU" sz="3500" dirty="0" err="1" smtClean="0">
                <a:solidFill>
                  <a:schemeClr val="tx1"/>
                </a:solidFill>
              </a:rPr>
              <a:t>від</a:t>
            </a:r>
            <a:r>
              <a:rPr lang="ru-RU" sz="3500" dirty="0" smtClean="0">
                <a:solidFill>
                  <a:schemeClr val="tx1"/>
                </a:solidFill>
              </a:rPr>
              <a:t> 20 до 50 </a:t>
            </a:r>
            <a:r>
              <a:rPr lang="ru-RU" sz="3500" dirty="0" err="1" smtClean="0">
                <a:solidFill>
                  <a:schemeClr val="tx1"/>
                </a:solidFill>
              </a:rPr>
              <a:t>євро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центів</a:t>
            </a:r>
            <a:r>
              <a:rPr lang="ru-RU" sz="3500" dirty="0" smtClean="0">
                <a:solidFill>
                  <a:schemeClr val="tx1"/>
                </a:solidFill>
              </a:rPr>
              <a:t>), </a:t>
            </a:r>
            <a:r>
              <a:rPr lang="ru-RU" sz="3500" dirty="0" err="1" smtClean="0">
                <a:solidFill>
                  <a:schemeClr val="tx1"/>
                </a:solidFill>
              </a:rPr>
              <a:t>навіть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деяких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нічних</a:t>
            </a:r>
            <a:r>
              <a:rPr lang="ru-RU" sz="3500" dirty="0" smtClean="0">
                <a:solidFill>
                  <a:schemeClr val="tx1"/>
                </a:solidFill>
              </a:rPr>
              <a:t> клубах, </a:t>
            </a:r>
            <a:r>
              <a:rPr lang="ru-RU" sz="3500" dirty="0" err="1" smtClean="0">
                <a:solidFill>
                  <a:schemeClr val="tx1"/>
                </a:solidFill>
              </a:rPr>
              <a:t>вхід</a:t>
            </a:r>
            <a:r>
              <a:rPr lang="ru-RU" sz="3500" dirty="0" smtClean="0">
                <a:solidFill>
                  <a:schemeClr val="tx1"/>
                </a:solidFill>
              </a:rPr>
              <a:t> в </a:t>
            </a:r>
            <a:r>
              <a:rPr lang="ru-RU" sz="3500" dirty="0" err="1" smtClean="0">
                <a:solidFill>
                  <a:schemeClr val="tx1"/>
                </a:solidFill>
              </a:rPr>
              <a:t>які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теж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платний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55. У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Голландії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прийнято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дарувати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дорогі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подарунки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Навіть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весілля</a:t>
            </a:r>
            <a:r>
              <a:rPr lang="ru-RU" sz="3500" dirty="0" smtClean="0">
                <a:solidFill>
                  <a:schemeClr val="tx1"/>
                </a:solidFill>
              </a:rPr>
              <a:t>, як правило, </a:t>
            </a:r>
            <a:r>
              <a:rPr lang="ru-RU" sz="3500" dirty="0" err="1" smtClean="0">
                <a:solidFill>
                  <a:schemeClr val="tx1"/>
                </a:solidFill>
              </a:rPr>
              <a:t>обмежуються</a:t>
            </a:r>
            <a:r>
              <a:rPr lang="ru-RU" sz="3500" dirty="0" smtClean="0">
                <a:solidFill>
                  <a:schemeClr val="tx1"/>
                </a:solidFill>
              </a:rPr>
              <a:t> бюджетом не </a:t>
            </a:r>
            <a:r>
              <a:rPr lang="ru-RU" sz="3500" dirty="0" err="1" smtClean="0">
                <a:solidFill>
                  <a:schemeClr val="tx1"/>
                </a:solidFill>
              </a:rPr>
              <a:t>більше</a:t>
            </a:r>
            <a:r>
              <a:rPr lang="ru-RU" sz="3500" dirty="0" smtClean="0">
                <a:solidFill>
                  <a:schemeClr val="tx1"/>
                </a:solidFill>
              </a:rPr>
              <a:t> 50 </a:t>
            </a:r>
            <a:r>
              <a:rPr lang="ru-RU" sz="3500" dirty="0" err="1" smtClean="0">
                <a:solidFill>
                  <a:schemeClr val="tx1"/>
                </a:solidFill>
              </a:rPr>
              <a:t>євро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56. 30%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дітей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народжуються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удома</a:t>
            </a:r>
            <a:r>
              <a:rPr lang="ru-RU" sz="3500" dirty="0" smtClean="0">
                <a:solidFill>
                  <a:schemeClr val="tx1"/>
                </a:solidFill>
              </a:rPr>
              <a:t>. При </a:t>
            </a:r>
            <a:r>
              <a:rPr lang="ru-RU" sz="3500" dirty="0" err="1" smtClean="0">
                <a:solidFill>
                  <a:schemeClr val="tx1"/>
                </a:solidFill>
              </a:rPr>
              <a:t>цьому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дивуйтеся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якщо</a:t>
            </a:r>
            <a:r>
              <a:rPr lang="ru-RU" sz="3500" dirty="0" smtClean="0">
                <a:solidFill>
                  <a:schemeClr val="tx1"/>
                </a:solidFill>
              </a:rPr>
              <a:t> через </a:t>
            </a:r>
            <a:r>
              <a:rPr lang="ru-RU" sz="3500" dirty="0" err="1" smtClean="0">
                <a:solidFill>
                  <a:schemeClr val="tx1"/>
                </a:solidFill>
              </a:rPr>
              <a:t>декілька</a:t>
            </a:r>
            <a:r>
              <a:rPr lang="ru-RU" sz="3500" dirty="0" smtClean="0">
                <a:solidFill>
                  <a:schemeClr val="tx1"/>
                </a:solidFill>
              </a:rPr>
              <a:t> годин </a:t>
            </a:r>
            <a:r>
              <a:rPr lang="ru-RU" sz="3500" dirty="0" err="1" smtClean="0">
                <a:solidFill>
                  <a:schemeClr val="tx1"/>
                </a:solidFill>
              </a:rPr>
              <a:t>після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народження</a:t>
            </a:r>
            <a:r>
              <a:rPr lang="ru-RU" sz="3500" dirty="0" smtClean="0">
                <a:solidFill>
                  <a:schemeClr val="tx1"/>
                </a:solidFill>
              </a:rPr>
              <a:t> до вас </a:t>
            </a:r>
            <a:r>
              <a:rPr lang="ru-RU" sz="3500" dirty="0" err="1" smtClean="0">
                <a:solidFill>
                  <a:schemeClr val="tx1"/>
                </a:solidFill>
              </a:rPr>
              <a:t>зайдуть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сусіди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впоратися</a:t>
            </a:r>
            <a:r>
              <a:rPr lang="ru-RU" sz="3500" dirty="0" smtClean="0">
                <a:solidFill>
                  <a:schemeClr val="tx1"/>
                </a:solidFill>
              </a:rPr>
              <a:t> про стан </a:t>
            </a:r>
            <a:r>
              <a:rPr lang="ru-RU" sz="3500" dirty="0" err="1" smtClean="0">
                <a:solidFill>
                  <a:schemeClr val="tx1"/>
                </a:solidFill>
              </a:rPr>
              <a:t>мами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подивитися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малюка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57.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дівчата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приділяють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великої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уваги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своєї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зовнішності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Багато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хто</a:t>
            </a:r>
            <a:r>
              <a:rPr lang="ru-RU" sz="3500" dirty="0" smtClean="0">
                <a:solidFill>
                  <a:schemeClr val="tx1"/>
                </a:solidFill>
              </a:rPr>
              <a:t> не </a:t>
            </a:r>
            <a:r>
              <a:rPr lang="ru-RU" sz="3500" dirty="0" err="1" smtClean="0">
                <a:solidFill>
                  <a:schemeClr val="tx1"/>
                </a:solidFill>
              </a:rPr>
              <a:t>фарбується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не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укладає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волосся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не</a:t>
            </a:r>
            <a:r>
              <a:rPr lang="ru-RU" sz="3500" dirty="0" smtClean="0">
                <a:solidFill>
                  <a:schemeClr val="tx1"/>
                </a:solidFill>
              </a:rPr>
              <a:t> носить </a:t>
            </a:r>
            <a:r>
              <a:rPr lang="ru-RU" sz="3500" dirty="0" err="1" smtClean="0">
                <a:solidFill>
                  <a:schemeClr val="tx1"/>
                </a:solidFill>
              </a:rPr>
              <a:t>каблуків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Носять</a:t>
            </a:r>
            <a:r>
              <a:rPr lang="ru-RU" sz="3500" dirty="0" smtClean="0">
                <a:solidFill>
                  <a:schemeClr val="tx1"/>
                </a:solidFill>
              </a:rPr>
              <a:t> те, в </a:t>
            </a:r>
            <a:r>
              <a:rPr lang="ru-RU" sz="3500" dirty="0" err="1" smtClean="0">
                <a:solidFill>
                  <a:schemeClr val="tx1"/>
                </a:solidFill>
              </a:rPr>
              <a:t>чому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зручно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Вранці</a:t>
            </a:r>
            <a:r>
              <a:rPr lang="ru-RU" sz="3500" dirty="0" smtClean="0">
                <a:solidFill>
                  <a:schemeClr val="tx1"/>
                </a:solidFill>
              </a:rPr>
              <a:t> вони </a:t>
            </a:r>
            <a:r>
              <a:rPr lang="ru-RU" sz="3500" dirty="0" err="1" smtClean="0">
                <a:solidFill>
                  <a:schemeClr val="tx1"/>
                </a:solidFill>
              </a:rPr>
              <a:t>виходять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вулицю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мокрим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волоссям</a:t>
            </a:r>
            <a:r>
              <a:rPr lang="ru-RU" sz="3500" dirty="0" smtClean="0">
                <a:solidFill>
                  <a:schemeClr val="tx1"/>
                </a:solidFill>
              </a:rPr>
              <a:t>, не </a:t>
            </a:r>
            <a:r>
              <a:rPr lang="ru-RU" sz="3500" dirty="0" err="1" smtClean="0">
                <a:solidFill>
                  <a:schemeClr val="tx1"/>
                </a:solidFill>
              </a:rPr>
              <a:t>встигнувши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їх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досушити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58. </a:t>
            </a:r>
            <a:r>
              <a:rPr lang="ru-RU" sz="3500" dirty="0" err="1" smtClean="0">
                <a:solidFill>
                  <a:schemeClr val="tx1"/>
                </a:solidFill>
              </a:rPr>
              <a:t>Проте</a:t>
            </a:r>
            <a:r>
              <a:rPr lang="ru-RU" sz="3500" dirty="0" smtClean="0">
                <a:solidFill>
                  <a:schemeClr val="tx1"/>
                </a:solidFill>
              </a:rPr>
              <a:t>, на </a:t>
            </a:r>
            <a:r>
              <a:rPr lang="ru-RU" sz="3500" dirty="0" err="1" smtClean="0">
                <a:solidFill>
                  <a:schemeClr val="tx1"/>
                </a:solidFill>
              </a:rPr>
              <a:t>відміну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від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британців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американців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інших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представників</a:t>
            </a:r>
            <a:r>
              <a:rPr lang="ru-RU" sz="3500" dirty="0" smtClean="0">
                <a:solidFill>
                  <a:schemeClr val="tx1"/>
                </a:solidFill>
              </a:rPr>
              <a:t> англо-саксонских </a:t>
            </a:r>
            <a:r>
              <a:rPr lang="ru-RU" sz="3500" dirty="0" err="1" smtClean="0">
                <a:solidFill>
                  <a:schemeClr val="tx1"/>
                </a:solidFill>
              </a:rPr>
              <a:t>країн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мають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почуття</a:t>
            </a:r>
            <a:r>
              <a:rPr lang="ru-RU" sz="3500" dirty="0" smtClean="0">
                <a:solidFill>
                  <a:schemeClr val="tx1"/>
                </a:solidFill>
              </a:rPr>
              <a:t> смаку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виглядають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дуже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охайно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59.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Голландські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чоловіки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приділяють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своєму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волоссю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значно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більше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уваги</a:t>
            </a:r>
            <a:r>
              <a:rPr lang="ru-RU" sz="3500" dirty="0" smtClean="0">
                <a:solidFill>
                  <a:schemeClr val="tx1"/>
                </a:solidFill>
              </a:rPr>
              <a:t>. </a:t>
            </a:r>
            <a:r>
              <a:rPr lang="ru-RU" sz="3500" dirty="0" err="1" smtClean="0">
                <a:solidFill>
                  <a:schemeClr val="tx1"/>
                </a:solidFill>
              </a:rPr>
              <a:t>Більшість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голландців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носять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напівдовге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біляве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волосся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у кожного </a:t>
            </a:r>
            <a:r>
              <a:rPr lang="ru-RU" sz="3500" dirty="0" err="1" smtClean="0">
                <a:solidFill>
                  <a:schemeClr val="tx1"/>
                </a:solidFill>
              </a:rPr>
              <a:t>з</a:t>
            </a:r>
            <a:r>
              <a:rPr lang="ru-RU" sz="3500" dirty="0" smtClean="0">
                <a:solidFill>
                  <a:schemeClr val="tx1"/>
                </a:solidFill>
              </a:rPr>
              <a:t> них </a:t>
            </a:r>
            <a:r>
              <a:rPr lang="ru-RU" sz="3500" dirty="0" err="1" smtClean="0">
                <a:solidFill>
                  <a:schemeClr val="tx1"/>
                </a:solidFill>
              </a:rPr>
              <a:t>є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засіб</a:t>
            </a:r>
            <a:r>
              <a:rPr lang="ru-RU" sz="3500" dirty="0" smtClean="0">
                <a:solidFill>
                  <a:schemeClr val="tx1"/>
                </a:solidFill>
              </a:rPr>
              <a:t> для укладки </a:t>
            </a:r>
            <a:r>
              <a:rPr lang="ru-RU" sz="3500" dirty="0" err="1" smtClean="0">
                <a:solidFill>
                  <a:schemeClr val="tx1"/>
                </a:solidFill>
              </a:rPr>
              <a:t>волосся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</a:rPr>
              <a:t>60. </a:t>
            </a:r>
            <a:r>
              <a:rPr lang="ru-RU" sz="3500" dirty="0" err="1" smtClean="0">
                <a:solidFill>
                  <a:schemeClr val="tx1"/>
                </a:solidFill>
              </a:rPr>
              <a:t>Якщо</a:t>
            </a:r>
            <a:r>
              <a:rPr lang="ru-RU" sz="3500" dirty="0" smtClean="0">
                <a:solidFill>
                  <a:schemeClr val="tx1"/>
                </a:solidFill>
              </a:rPr>
              <a:t> вас </a:t>
            </a:r>
            <a:r>
              <a:rPr lang="ru-RU" sz="3500" dirty="0" err="1" smtClean="0">
                <a:solidFill>
                  <a:schemeClr val="tx1"/>
                </a:solidFill>
              </a:rPr>
              <a:t>зупинить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поліцейський</a:t>
            </a:r>
            <a:r>
              <a:rPr lang="ru-RU" sz="3500" dirty="0" smtClean="0">
                <a:solidFill>
                  <a:schemeClr val="tx1"/>
                </a:solidFill>
              </a:rPr>
              <a:t> за </a:t>
            </a:r>
            <a:r>
              <a:rPr lang="ru-RU" sz="3500" dirty="0" err="1" smtClean="0">
                <a:solidFill>
                  <a:schemeClr val="tx1"/>
                </a:solidFill>
              </a:rPr>
              <a:t>порушення</a:t>
            </a:r>
            <a:r>
              <a:rPr lang="ru-RU" sz="3500" dirty="0" smtClean="0">
                <a:solidFill>
                  <a:schemeClr val="tx1"/>
                </a:solidFill>
              </a:rPr>
              <a:t> на </a:t>
            </a:r>
            <a:r>
              <a:rPr lang="ru-RU" sz="3500" dirty="0" err="1" smtClean="0">
                <a:solidFill>
                  <a:schemeClr val="tx1"/>
                </a:solidFill>
              </a:rPr>
              <a:t>дорозі</a:t>
            </a:r>
            <a:r>
              <a:rPr lang="ru-RU" sz="3500" dirty="0" smtClean="0">
                <a:solidFill>
                  <a:schemeClr val="tx1"/>
                </a:solidFill>
              </a:rPr>
              <a:t>, </a:t>
            </a:r>
            <a:r>
              <a:rPr lang="ru-RU" sz="3500" dirty="0" err="1" smtClean="0">
                <a:solidFill>
                  <a:schemeClr val="tx1"/>
                </a:solidFill>
              </a:rPr>
              <a:t>і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ви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спробуєте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запропонувати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йому</a:t>
            </a:r>
            <a:r>
              <a:rPr lang="ru-RU" sz="3500" dirty="0" smtClean="0">
                <a:solidFill>
                  <a:schemeClr val="tx1"/>
                </a:solidFill>
              </a:rPr>
              <a:t> хабар, </a:t>
            </a:r>
            <a:r>
              <a:rPr lang="ru-RU" sz="3500" dirty="0" err="1" smtClean="0">
                <a:solidFill>
                  <a:schemeClr val="tx1"/>
                </a:solidFill>
              </a:rPr>
              <a:t>швидше</a:t>
            </a:r>
            <a:r>
              <a:rPr lang="ru-RU" sz="3500" dirty="0" smtClean="0">
                <a:solidFill>
                  <a:schemeClr val="tx1"/>
                </a:solidFill>
              </a:rPr>
              <a:t> за все, </a:t>
            </a:r>
            <a:r>
              <a:rPr lang="ru-RU" sz="3500" dirty="0" err="1" smtClean="0">
                <a:solidFill>
                  <a:schemeClr val="tx1"/>
                </a:solidFill>
              </a:rPr>
              <a:t>він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поверне</a:t>
            </a:r>
            <a:r>
              <a:rPr lang="ru-RU" sz="3500" dirty="0" smtClean="0">
                <a:solidFill>
                  <a:schemeClr val="tx1"/>
                </a:solidFill>
              </a:rPr>
              <a:t> вам </a:t>
            </a:r>
            <a:r>
              <a:rPr lang="ru-RU" sz="3500" dirty="0" err="1" smtClean="0">
                <a:solidFill>
                  <a:schemeClr val="tx1"/>
                </a:solidFill>
              </a:rPr>
              <a:t>гроші</a:t>
            </a:r>
            <a:r>
              <a:rPr lang="ru-RU" sz="3500" dirty="0" smtClean="0">
                <a:solidFill>
                  <a:schemeClr val="tx1"/>
                </a:solidFill>
              </a:rPr>
              <a:t>, будучи </a:t>
            </a:r>
            <a:r>
              <a:rPr lang="ru-RU" sz="3500" dirty="0" err="1" smtClean="0">
                <a:solidFill>
                  <a:schemeClr val="tx1"/>
                </a:solidFill>
              </a:rPr>
              <a:t>щиро</a:t>
            </a:r>
            <a:r>
              <a:rPr lang="ru-RU" sz="3500" dirty="0" smtClean="0">
                <a:solidFill>
                  <a:schemeClr val="tx1"/>
                </a:solidFill>
              </a:rPr>
              <a:t> </a:t>
            </a:r>
            <a:r>
              <a:rPr lang="ru-RU" sz="3500" dirty="0" err="1" smtClean="0">
                <a:solidFill>
                  <a:schemeClr val="tx1"/>
                </a:solidFill>
              </a:rPr>
              <a:t>переконаний</a:t>
            </a:r>
            <a:r>
              <a:rPr lang="ru-RU" sz="3500" dirty="0" smtClean="0">
                <a:solidFill>
                  <a:schemeClr val="tx1"/>
                </a:solidFill>
              </a:rPr>
              <a:t> в тому, </a:t>
            </a:r>
            <a:r>
              <a:rPr lang="ru-RU" sz="3500" dirty="0" err="1" smtClean="0">
                <a:solidFill>
                  <a:schemeClr val="tx1"/>
                </a:solidFill>
              </a:rPr>
              <a:t>що</a:t>
            </a:r>
            <a:r>
              <a:rPr lang="ru-RU" sz="3500" dirty="0" smtClean="0">
                <a:solidFill>
                  <a:schemeClr val="tx1"/>
                </a:solidFill>
              </a:rPr>
              <a:t> до </a:t>
            </a:r>
            <a:r>
              <a:rPr lang="ru-RU" sz="3500" dirty="0" err="1" smtClean="0">
                <a:solidFill>
                  <a:schemeClr val="tx1"/>
                </a:solidFill>
              </a:rPr>
              <a:t>нього</a:t>
            </a:r>
            <a:r>
              <a:rPr lang="ru-RU" sz="3500" dirty="0" smtClean="0">
                <a:solidFill>
                  <a:schemeClr val="tx1"/>
                </a:solidFill>
              </a:rPr>
              <a:t> вони </a:t>
            </a:r>
            <a:r>
              <a:rPr lang="ru-RU" sz="3500" dirty="0" err="1" smtClean="0">
                <a:solidFill>
                  <a:schemeClr val="tx1"/>
                </a:solidFill>
              </a:rPr>
              <a:t>потрапили</a:t>
            </a:r>
            <a:r>
              <a:rPr lang="ru-RU" sz="3500" dirty="0" smtClean="0">
                <a:solidFill>
                  <a:schemeClr val="tx1"/>
                </a:solidFill>
              </a:rPr>
              <a:t> абсолютно </a:t>
            </a:r>
            <a:r>
              <a:rPr lang="ru-RU" sz="3500" dirty="0" err="1" smtClean="0">
                <a:solidFill>
                  <a:schemeClr val="tx1"/>
                </a:solidFill>
              </a:rPr>
              <a:t>випадково</a:t>
            </a:r>
            <a:r>
              <a:rPr lang="ru-RU" sz="35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108355" cy="928670"/>
          </a:xfrm>
        </p:spPr>
        <p:txBody>
          <a:bodyPr>
            <a:noAutofit/>
          </a:bodyPr>
          <a:lstStyle/>
          <a:p>
            <a:r>
              <a:rPr lang="uk-UA" sz="2800" dirty="0" smtClean="0"/>
              <a:t>Нідерландська кухня</a:t>
            </a:r>
            <a:endParaRPr lang="ru-RU" sz="2800" dirty="0"/>
          </a:p>
        </p:txBody>
      </p:sp>
      <p:pic>
        <p:nvPicPr>
          <p:cNvPr id="5" name="Содержимое 4" descr="новый коллаж1235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928670"/>
            <a:ext cx="5357850" cy="5286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251231" cy="5786454"/>
          </a:xfrm>
        </p:spPr>
        <p:txBody>
          <a:bodyPr>
            <a:normAutofit/>
          </a:bodyPr>
          <a:lstStyle/>
          <a:p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нідерландська</a:t>
            </a:r>
            <a:r>
              <a:rPr lang="ru-RU" dirty="0" smtClean="0"/>
              <a:t> кухня </a:t>
            </a:r>
            <a:r>
              <a:rPr lang="ru-RU" dirty="0" err="1" smtClean="0"/>
              <a:t>рясніє</a:t>
            </a:r>
            <a:r>
              <a:rPr lang="ru-RU" dirty="0" smtClean="0"/>
              <a:t> </a:t>
            </a:r>
            <a:r>
              <a:rPr lang="ru-RU" dirty="0" err="1" smtClean="0"/>
              <a:t>рибними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свіжий</a:t>
            </a:r>
            <a:r>
              <a:rPr lang="ru-RU" dirty="0" smtClean="0"/>
              <a:t> </a:t>
            </a:r>
            <a:r>
              <a:rPr lang="ru-RU" dirty="0" err="1" smtClean="0"/>
              <a:t>оселедець</a:t>
            </a:r>
            <a:r>
              <a:rPr lang="ru-RU" dirty="0" smtClean="0"/>
              <a:t>, </a:t>
            </a:r>
            <a:r>
              <a:rPr lang="ru-RU" dirty="0" err="1" smtClean="0"/>
              <a:t>оброблений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очищений </a:t>
            </a:r>
            <a:r>
              <a:rPr lang="ru-RU" dirty="0" err="1" smtClean="0"/>
              <a:t>особливим</a:t>
            </a:r>
            <a:r>
              <a:rPr lang="ru-RU" dirty="0" smtClean="0"/>
              <a:t> способом. У </a:t>
            </a:r>
            <a:r>
              <a:rPr lang="ru-RU" dirty="0" err="1" smtClean="0"/>
              <a:t>Нідерландах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супи</a:t>
            </a:r>
            <a:r>
              <a:rPr lang="ru-RU" dirty="0" smtClean="0"/>
              <a:t>, без них </a:t>
            </a:r>
            <a:r>
              <a:rPr lang="ru-RU" dirty="0" err="1" smtClean="0"/>
              <a:t>рідко</a:t>
            </a:r>
            <a:r>
              <a:rPr lang="ru-RU" dirty="0" smtClean="0"/>
              <a:t> обходиться </a:t>
            </a:r>
            <a:r>
              <a:rPr lang="ru-RU" dirty="0" err="1" smtClean="0"/>
              <a:t>яка-небудь</a:t>
            </a:r>
            <a:r>
              <a:rPr lang="ru-RU" dirty="0" smtClean="0"/>
              <a:t> вечеря у </a:t>
            </a:r>
            <a:r>
              <a:rPr lang="ru-RU" dirty="0" err="1" smtClean="0"/>
              <a:t>будні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обід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вихідні</a:t>
            </a:r>
            <a:r>
              <a:rPr lang="ru-RU" dirty="0" smtClean="0"/>
              <a:t>.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страви </a:t>
            </a:r>
            <a:r>
              <a:rPr lang="ru-RU" dirty="0" err="1" smtClean="0"/>
              <a:t>фігурують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рагу (</a:t>
            </a:r>
            <a:r>
              <a:rPr lang="ru-RU" dirty="0" err="1" smtClean="0"/>
              <a:t>гюцпот</a:t>
            </a:r>
            <a:r>
              <a:rPr lang="ru-RU" dirty="0" smtClean="0"/>
              <a:t>) : 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тушкованих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м'яса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прянощами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напій</a:t>
            </a:r>
            <a:r>
              <a:rPr lang="ru-RU" dirty="0" smtClean="0"/>
              <a:t> </a:t>
            </a:r>
            <a:r>
              <a:rPr lang="ru-RU" dirty="0" err="1" smtClean="0"/>
              <a:t>нідерландців</a:t>
            </a:r>
            <a:r>
              <a:rPr lang="ru-RU" dirty="0" smtClean="0"/>
              <a:t> — </a:t>
            </a:r>
            <a:r>
              <a:rPr lang="ru-RU" dirty="0" err="1" smtClean="0"/>
              <a:t>ялівцева</a:t>
            </a:r>
            <a:r>
              <a:rPr lang="ru-RU" dirty="0" smtClean="0"/>
              <a:t> </a:t>
            </a:r>
            <a:r>
              <a:rPr lang="ru-RU" dirty="0" err="1" smtClean="0"/>
              <a:t>горілка</a:t>
            </a:r>
            <a:r>
              <a:rPr lang="ru-RU" dirty="0" smtClean="0"/>
              <a:t> (</a:t>
            </a:r>
            <a:r>
              <a:rPr lang="ru-RU" dirty="0" err="1" smtClean="0"/>
              <a:t>Єневер</a:t>
            </a:r>
            <a:r>
              <a:rPr lang="ru-RU" dirty="0" smtClean="0"/>
              <a:t>) ,яку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пити</a:t>
            </a:r>
            <a:r>
              <a:rPr lang="ru-RU" dirty="0" smtClean="0"/>
              <a:t> стоячи у невеликих закладах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</a:t>
            </a:r>
            <a:r>
              <a:rPr lang="ru-RU" dirty="0" err="1" smtClean="0"/>
              <a:t>інтер'єром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Мешканці</a:t>
            </a:r>
            <a:r>
              <a:rPr lang="ru-RU" dirty="0" smtClean="0"/>
              <a:t> </a:t>
            </a:r>
            <a:r>
              <a:rPr lang="ru-RU" dirty="0" err="1" smtClean="0"/>
              <a:t>Нідерландів</a:t>
            </a:r>
            <a:r>
              <a:rPr lang="ru-RU" dirty="0" smtClean="0"/>
              <a:t> </a:t>
            </a: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на день: рано </a:t>
            </a:r>
            <a:r>
              <a:rPr lang="ru-RU" dirty="0" err="1" smtClean="0"/>
              <a:t>вранці</a:t>
            </a:r>
            <a:r>
              <a:rPr lang="ru-RU" dirty="0" smtClean="0"/>
              <a:t> — </a:t>
            </a:r>
            <a:r>
              <a:rPr lang="ru-RU" dirty="0" err="1" smtClean="0"/>
              <a:t>сніданок</a:t>
            </a:r>
            <a:r>
              <a:rPr lang="ru-RU" dirty="0" smtClean="0"/>
              <a:t>, об 11:00 </a:t>
            </a:r>
            <a:r>
              <a:rPr lang="ru-RU" dirty="0" err="1" smtClean="0"/>
              <a:t>обов'язкова</a:t>
            </a:r>
            <a:r>
              <a:rPr lang="ru-RU" dirty="0" smtClean="0"/>
              <a:t> </a:t>
            </a:r>
            <a:r>
              <a:rPr lang="ru-RU" dirty="0" err="1" smtClean="0"/>
              <a:t>перерва</a:t>
            </a:r>
            <a:r>
              <a:rPr lang="ru-RU" dirty="0" smtClean="0"/>
              <a:t> для </a:t>
            </a:r>
            <a:r>
              <a:rPr lang="ru-RU" dirty="0" err="1" smtClean="0"/>
              <a:t>кави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полудня — </a:t>
            </a:r>
            <a:r>
              <a:rPr lang="ru-RU" dirty="0" err="1" smtClean="0"/>
              <a:t>обід</a:t>
            </a:r>
            <a:r>
              <a:rPr lang="ru-RU" dirty="0" smtClean="0"/>
              <a:t>, об 15:00—16:00 </a:t>
            </a:r>
            <a:r>
              <a:rPr lang="ru-RU" dirty="0" err="1" smtClean="0"/>
              <a:t>обов'язкова</a:t>
            </a:r>
            <a:r>
              <a:rPr lang="ru-RU" dirty="0" smtClean="0"/>
              <a:t> перерву для чаю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18:00 — вечеря. </a:t>
            </a:r>
          </a:p>
          <a:p>
            <a:r>
              <a:rPr lang="ru-RU" dirty="0" err="1" smtClean="0"/>
              <a:t>Відомий</a:t>
            </a:r>
            <a:r>
              <a:rPr lang="ru-RU" dirty="0" smtClean="0"/>
              <a:t> бренд </a:t>
            </a:r>
            <a:r>
              <a:rPr lang="ru-RU" dirty="0" err="1" smtClean="0"/>
              <a:t>голландського</a:t>
            </a:r>
            <a:r>
              <a:rPr lang="ru-RU" dirty="0" smtClean="0"/>
              <a:t> пива — </a:t>
            </a:r>
            <a:r>
              <a:rPr lang="ru-RU" dirty="0" err="1" smtClean="0"/>
              <a:t>Хайнекен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1571667" y="285728"/>
            <a:ext cx="928693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новый коллаж,lk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1" y="142852"/>
            <a:ext cx="5572165" cy="6572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52"/>
            <a:ext cx="3500430" cy="6715148"/>
          </a:xfrm>
        </p:spPr>
        <p:txBody>
          <a:bodyPr>
            <a:norm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улюблених</a:t>
            </a:r>
            <a:r>
              <a:rPr lang="ru-RU" dirty="0" smtClean="0"/>
              <a:t> </a:t>
            </a:r>
            <a:r>
              <a:rPr lang="ru-RU" dirty="0" err="1" smtClean="0"/>
              <a:t>ласощів</a:t>
            </a:r>
            <a:r>
              <a:rPr lang="ru-RU" dirty="0" smtClean="0"/>
              <a:t>, </a:t>
            </a:r>
            <a:r>
              <a:rPr lang="ru-RU" dirty="0" err="1" smtClean="0"/>
              <a:t>пропонованим</a:t>
            </a:r>
            <a:r>
              <a:rPr lang="ru-RU" dirty="0" smtClean="0"/>
              <a:t> </a:t>
            </a:r>
            <a:r>
              <a:rPr lang="ru-RU" dirty="0" err="1" smtClean="0"/>
              <a:t>голландською</a:t>
            </a:r>
            <a:r>
              <a:rPr lang="ru-RU" dirty="0" smtClean="0"/>
              <a:t> кухнею, належать страви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смажений</a:t>
            </a:r>
            <a:r>
              <a:rPr lang="ru-RU" dirty="0" smtClean="0"/>
              <a:t> </a:t>
            </a:r>
            <a:r>
              <a:rPr lang="ru-RU" dirty="0" err="1" smtClean="0"/>
              <a:t>оселедець</a:t>
            </a:r>
            <a:r>
              <a:rPr lang="ru-RU" dirty="0" smtClean="0"/>
              <a:t> </a:t>
            </a:r>
            <a:r>
              <a:rPr lang="ru-RU" i="1" dirty="0" err="1" smtClean="0"/>
              <a:t>пангаринг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підсмажений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патокою </a:t>
            </a:r>
            <a:r>
              <a:rPr lang="ru-RU" dirty="0" err="1" smtClean="0"/>
              <a:t>вугор</a:t>
            </a:r>
            <a:r>
              <a:rPr lang="ru-RU" dirty="0" smtClean="0"/>
              <a:t> — </a:t>
            </a:r>
            <a:r>
              <a:rPr lang="ru-RU" i="1" dirty="0" err="1" smtClean="0"/>
              <a:t>гебакен</a:t>
            </a:r>
            <a:r>
              <a:rPr lang="ru-RU" i="1" dirty="0" smtClean="0"/>
              <a:t> </a:t>
            </a:r>
            <a:r>
              <a:rPr lang="ru-RU" i="1" dirty="0" err="1" smtClean="0"/>
              <a:t>палинг</a:t>
            </a:r>
            <a:r>
              <a:rPr lang="ru-RU" dirty="0" smtClean="0"/>
              <a:t>. </a:t>
            </a:r>
            <a:r>
              <a:rPr lang="ru-RU" dirty="0" err="1" smtClean="0"/>
              <a:t>Своїм</a:t>
            </a:r>
            <a:r>
              <a:rPr lang="ru-RU" dirty="0" smtClean="0"/>
              <a:t> смаком вони </a:t>
            </a:r>
            <a:r>
              <a:rPr lang="ru-RU" dirty="0" err="1" smtClean="0"/>
              <a:t>зобов'язані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своєрідній</a:t>
            </a:r>
            <a:r>
              <a:rPr lang="ru-RU" dirty="0" smtClean="0"/>
              <a:t> </a:t>
            </a:r>
            <a:r>
              <a:rPr lang="ru-RU" dirty="0" err="1" smtClean="0"/>
              <a:t>рецептурі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кухарі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страви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найсвіжішої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 Не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знайдеться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, де </a:t>
            </a:r>
            <a:r>
              <a:rPr lang="ru-RU" dirty="0" err="1" smtClean="0"/>
              <a:t>продають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чудовий</a:t>
            </a:r>
            <a:r>
              <a:rPr lang="ru-RU" dirty="0" smtClean="0"/>
              <a:t>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оселедець</a:t>
            </a:r>
            <a:r>
              <a:rPr lang="ru-RU" dirty="0" smtClean="0"/>
              <a:t> (</a:t>
            </a:r>
            <a:r>
              <a:rPr lang="ru-RU" i="1" dirty="0" err="1" smtClean="0"/>
              <a:t>матьєс</a:t>
            </a:r>
            <a:r>
              <a:rPr lang="ru-RU" dirty="0" smtClean="0"/>
              <a:t>), як на </a:t>
            </a:r>
            <a:r>
              <a:rPr lang="ru-RU" dirty="0" err="1" smtClean="0"/>
              <a:t>голландському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їдять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цибулею просто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вуличної</a:t>
            </a:r>
            <a:r>
              <a:rPr lang="ru-RU" dirty="0" smtClean="0"/>
              <a:t> </a:t>
            </a:r>
            <a:r>
              <a:rPr lang="ru-RU" dirty="0" err="1" smtClean="0"/>
              <a:t>ятки</a:t>
            </a:r>
            <a:r>
              <a:rPr lang="ru-RU" dirty="0" smtClean="0"/>
              <a:t>.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знамениті</a:t>
            </a:r>
            <a:r>
              <a:rPr lang="ru-RU" dirty="0" smtClean="0"/>
              <a:t> </a:t>
            </a:r>
            <a:r>
              <a:rPr lang="ru-RU" dirty="0" err="1" smtClean="0"/>
              <a:t>устриці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вмілій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в </a:t>
            </a:r>
            <a:r>
              <a:rPr lang="ru-RU" dirty="0" err="1" smtClean="0"/>
              <a:t>чудові</a:t>
            </a:r>
            <a:r>
              <a:rPr lang="ru-RU" dirty="0" smtClean="0"/>
              <a:t> </a:t>
            </a:r>
            <a:r>
              <a:rPr lang="ru-RU" dirty="0" err="1" smtClean="0"/>
              <a:t>ласощі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голландській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малайський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 як,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страві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рису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екзотичним</a:t>
            </a:r>
            <a:r>
              <a:rPr lang="ru-RU" dirty="0" smtClean="0"/>
              <a:t> </a:t>
            </a:r>
            <a:r>
              <a:rPr lang="ru-RU" dirty="0" err="1" smtClean="0"/>
              <a:t>м'ясним</a:t>
            </a:r>
            <a:r>
              <a:rPr lang="ru-RU" dirty="0" smtClean="0"/>
              <a:t> соусом </a:t>
            </a:r>
            <a:r>
              <a:rPr lang="ru-RU" i="1" dirty="0" err="1" smtClean="0"/>
              <a:t>сюб</a:t>
            </a:r>
            <a:r>
              <a:rPr lang="ru-RU" i="1" dirty="0" smtClean="0"/>
              <a:t> </a:t>
            </a:r>
            <a:r>
              <a:rPr lang="ru-RU" i="1" dirty="0" err="1" smtClean="0"/>
              <a:t>гюм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Голландці</a:t>
            </a:r>
            <a:r>
              <a:rPr lang="ru-RU" dirty="0" smtClean="0"/>
              <a:t> </a:t>
            </a:r>
            <a:r>
              <a:rPr lang="ru-RU" dirty="0" err="1" smtClean="0"/>
              <a:t>люблять</a:t>
            </a:r>
            <a:r>
              <a:rPr lang="ru-RU" dirty="0" smtClean="0"/>
              <a:t> солодке. Уже в </a:t>
            </a:r>
            <a:r>
              <a:rPr lang="ru-RU" dirty="0" err="1" smtClean="0"/>
              <a:t>передполудневий</a:t>
            </a:r>
            <a:r>
              <a:rPr lang="ru-RU" dirty="0" smtClean="0"/>
              <a:t> час вони </a:t>
            </a:r>
            <a:r>
              <a:rPr lang="ru-RU" dirty="0" err="1" smtClean="0"/>
              <a:t>запивають</a:t>
            </a:r>
            <a:r>
              <a:rPr lang="ru-RU" dirty="0" smtClean="0"/>
              <a:t> </a:t>
            </a:r>
            <a:r>
              <a:rPr lang="ru-RU" dirty="0" err="1" smtClean="0"/>
              <a:t>які-небудь</a:t>
            </a:r>
            <a:r>
              <a:rPr lang="ru-RU" dirty="0" smtClean="0"/>
              <a:t> </a:t>
            </a:r>
            <a:r>
              <a:rPr lang="ru-RU" dirty="0" err="1" smtClean="0"/>
              <a:t>борошняні</a:t>
            </a:r>
            <a:r>
              <a:rPr lang="ru-RU" dirty="0" smtClean="0"/>
              <a:t> </a:t>
            </a:r>
            <a:r>
              <a:rPr lang="ru-RU" dirty="0" err="1" smtClean="0"/>
              <a:t>кондитерські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чашкою </a:t>
            </a:r>
            <a:r>
              <a:rPr lang="ru-RU" dirty="0" err="1" smtClean="0"/>
              <a:t>солодкої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вершками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солодким</a:t>
            </a:r>
            <a:r>
              <a:rPr lang="ru-RU" dirty="0" smtClean="0"/>
              <a:t> вином. </a:t>
            </a:r>
            <a:r>
              <a:rPr lang="ru-RU" dirty="0" err="1" smtClean="0"/>
              <a:t>Голландські</a:t>
            </a:r>
            <a:r>
              <a:rPr lang="ru-RU" dirty="0" smtClean="0"/>
              <a:t> </a:t>
            </a:r>
            <a:r>
              <a:rPr lang="ru-RU" dirty="0" err="1" smtClean="0"/>
              <a:t>кекси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печиво</a:t>
            </a:r>
            <a:r>
              <a:rPr lang="ru-RU" dirty="0" smtClean="0"/>
              <a:t> </a:t>
            </a:r>
            <a:r>
              <a:rPr lang="ru-RU" dirty="0" err="1" smtClean="0"/>
              <a:t>популярні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десертні</a:t>
            </a:r>
            <a:r>
              <a:rPr lang="ru-RU" dirty="0" smtClean="0"/>
              <a:t> страви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народно-селянський</a:t>
            </a:r>
            <a:r>
              <a:rPr lang="ru-RU" dirty="0" smtClean="0"/>
              <a:t> характер,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подаваний</a:t>
            </a:r>
            <a:r>
              <a:rPr lang="ru-RU" dirty="0" smtClean="0"/>
              <a:t> у теплому </a:t>
            </a:r>
            <a:r>
              <a:rPr lang="ru-RU" dirty="0" err="1" smtClean="0"/>
              <a:t>або</a:t>
            </a:r>
            <a:r>
              <a:rPr lang="ru-RU" dirty="0" smtClean="0"/>
              <a:t> холодному </a:t>
            </a:r>
            <a:r>
              <a:rPr lang="ru-RU" dirty="0" err="1" smtClean="0"/>
              <a:t>виді</a:t>
            </a:r>
            <a:r>
              <a:rPr lang="ru-RU" dirty="0" smtClean="0"/>
              <a:t> </a:t>
            </a:r>
            <a:r>
              <a:rPr lang="ru-RU" dirty="0" err="1" smtClean="0"/>
              <a:t>рисовий</a:t>
            </a:r>
            <a:r>
              <a:rPr lang="ru-RU" dirty="0" smtClean="0"/>
              <a:t> торт </a:t>
            </a:r>
            <a:r>
              <a:rPr lang="ru-RU" i="1" dirty="0" err="1" smtClean="0"/>
              <a:t>рейстарт</a:t>
            </a:r>
            <a:r>
              <a:rPr lang="ru-RU" dirty="0" smtClean="0"/>
              <a:t> — основа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дріжджового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, </a:t>
            </a:r>
            <a:r>
              <a:rPr lang="ru-RU" dirty="0" err="1" smtClean="0"/>
              <a:t>обкладена</a:t>
            </a:r>
            <a:r>
              <a:rPr lang="ru-RU" dirty="0" smtClean="0"/>
              <a:t> рисовою кашею </a:t>
            </a:r>
            <a:r>
              <a:rPr lang="ru-RU" dirty="0" err="1" smtClean="0"/>
              <a:t>й</a:t>
            </a:r>
            <a:r>
              <a:rPr lang="ru-RU" dirty="0" smtClean="0"/>
              <a:t> запечена </a:t>
            </a:r>
            <a:r>
              <a:rPr lang="ru-RU" dirty="0" err="1" smtClean="0"/>
              <a:t>з</a:t>
            </a:r>
            <a:r>
              <a:rPr lang="ru-RU" dirty="0" smtClean="0"/>
              <a:t> абрикосами.</a:t>
            </a:r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179793" cy="714380"/>
          </a:xfrm>
        </p:spPr>
        <p:txBody>
          <a:bodyPr/>
          <a:lstStyle/>
          <a:p>
            <a:r>
              <a:rPr lang="uk-UA" dirty="0" smtClean="0"/>
              <a:t>Нідерландська музика і література</a:t>
            </a:r>
            <a:endParaRPr lang="ru-RU" dirty="0"/>
          </a:p>
        </p:txBody>
      </p:sp>
      <p:pic>
        <p:nvPicPr>
          <p:cNvPr id="5" name="Содержимое 4" descr="новый кол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643050"/>
            <a:ext cx="5643570" cy="407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3465513" cy="55721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музичній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Нідерландів</a:t>
            </a:r>
            <a:r>
              <a:rPr lang="ru-RU" dirty="0" smtClean="0"/>
              <a:t> 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 </a:t>
            </a:r>
            <a:r>
              <a:rPr lang="ru-RU" dirty="0" err="1" smtClean="0"/>
              <a:t>нідерландська</a:t>
            </a:r>
            <a:r>
              <a:rPr lang="ru-RU" dirty="0" smtClean="0"/>
              <a:t> школа-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композиторська</a:t>
            </a:r>
            <a:r>
              <a:rPr lang="ru-RU" dirty="0" smtClean="0"/>
              <a:t> школа 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викристалізувались</a:t>
            </a:r>
            <a:r>
              <a:rPr lang="ru-RU" dirty="0" smtClean="0"/>
              <a:t> </a:t>
            </a:r>
            <a:r>
              <a:rPr lang="ru-RU" dirty="0" err="1" smtClean="0"/>
              <a:t>поліфонічні</a:t>
            </a:r>
            <a:r>
              <a:rPr lang="ru-RU" dirty="0" smtClean="0"/>
              <a:t> </a:t>
            </a:r>
            <a:r>
              <a:rPr lang="ru-RU" dirty="0" err="1" smtClean="0"/>
              <a:t>жанри</a:t>
            </a:r>
            <a:r>
              <a:rPr lang="ru-RU" dirty="0" smtClean="0"/>
              <a:t> </a:t>
            </a:r>
            <a:r>
              <a:rPr lang="ru-RU" dirty="0" err="1" smtClean="0"/>
              <a:t>церковної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світської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 З </a:t>
            </a:r>
            <a:r>
              <a:rPr lang="en-US" dirty="0" smtClean="0"/>
              <a:t>XVIII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нідерландська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іноземних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культур.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Нідерландах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 </a:t>
            </a:r>
            <a:r>
              <a:rPr lang="ru-RU" dirty="0" err="1" smtClean="0"/>
              <a:t>Нідерландська</a:t>
            </a:r>
            <a:r>
              <a:rPr lang="ru-RU" dirty="0" smtClean="0"/>
              <a:t> </a:t>
            </a:r>
            <a:r>
              <a:rPr lang="ru-RU" dirty="0" err="1" smtClean="0"/>
              <a:t>опера,оркестри</a:t>
            </a:r>
            <a:r>
              <a:rPr lang="ru-RU" dirty="0" smtClean="0"/>
              <a:t> , </a:t>
            </a:r>
            <a:r>
              <a:rPr lang="ru-RU" dirty="0" err="1" smtClean="0"/>
              <a:t>консерваторії</a:t>
            </a:r>
            <a:r>
              <a:rPr lang="ru-RU" dirty="0" smtClean="0"/>
              <a:t> у </a:t>
            </a:r>
            <a:r>
              <a:rPr lang="ru-RU" dirty="0" err="1" smtClean="0"/>
              <a:t>Гаазі</a:t>
            </a:r>
            <a:r>
              <a:rPr lang="ru-RU" dirty="0" smtClean="0"/>
              <a:t>, </a:t>
            </a:r>
            <a:r>
              <a:rPr lang="ru-RU" dirty="0" err="1" smtClean="0"/>
              <a:t>Амстердамі</a:t>
            </a:r>
            <a:r>
              <a:rPr lang="ru-RU" dirty="0" smtClean="0"/>
              <a:t>, </a:t>
            </a:r>
            <a:r>
              <a:rPr lang="ru-RU" dirty="0" err="1" smtClean="0"/>
              <a:t>Роттердамі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«</a:t>
            </a:r>
            <a:r>
              <a:rPr lang="ru-RU" b="1" i="1" dirty="0" smtClean="0"/>
              <a:t>Золоте </a:t>
            </a:r>
            <a:r>
              <a:rPr lang="ru-RU" b="1" i="1" dirty="0" err="1" smtClean="0"/>
              <a:t>століття</a:t>
            </a:r>
            <a:r>
              <a:rPr lang="ru-RU" b="1" dirty="0" smtClean="0"/>
              <a:t>» </a:t>
            </a:r>
            <a:r>
              <a:rPr lang="ru-RU" dirty="0" err="1" smtClean="0"/>
              <a:t>Нідерландів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привело до </a:t>
            </a:r>
            <a:r>
              <a:rPr lang="ru-RU" dirty="0" err="1" smtClean="0"/>
              <a:t>розквіту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Пітер Корнеліс Гофт (ще не написана)"/>
              </a:rPr>
              <a:t>Гофт</a:t>
            </a:r>
            <a:r>
              <a:rPr lang="ru-RU" dirty="0" smtClean="0"/>
              <a:t>. </a:t>
            </a:r>
            <a:r>
              <a:rPr lang="ru-RU" dirty="0" err="1" smtClean="0">
                <a:hlinkClick r:id="rId4" tooltip="Йост ван ден Вондел"/>
              </a:rPr>
              <a:t>Йост</a:t>
            </a:r>
            <a:r>
              <a:rPr lang="ru-RU" dirty="0" smtClean="0">
                <a:hlinkClick r:id="rId4" tooltip="Йост ван ден Вондел"/>
              </a:rPr>
              <a:t> </a:t>
            </a:r>
            <a:r>
              <a:rPr lang="ru-RU" dirty="0" err="1" smtClean="0">
                <a:hlinkClick r:id="rId4" tooltip="Йост ван ден Вондел"/>
              </a:rPr>
              <a:t>ван</a:t>
            </a:r>
            <a:r>
              <a:rPr lang="ru-RU" dirty="0" smtClean="0">
                <a:hlinkClick r:id="rId4" tooltip="Йост ван ден Вондел"/>
              </a:rPr>
              <a:t> </a:t>
            </a:r>
            <a:r>
              <a:rPr lang="ru-RU" dirty="0" err="1" smtClean="0">
                <a:hlinkClick r:id="rId4" tooltip="Йост ван ден Вондел"/>
              </a:rPr>
              <a:t>ден</a:t>
            </a:r>
            <a:r>
              <a:rPr lang="ru-RU" dirty="0" smtClean="0">
                <a:hlinkClick r:id="rId4" tooltip="Йост ван ден Вондел"/>
              </a:rPr>
              <a:t> </a:t>
            </a:r>
            <a:r>
              <a:rPr lang="ru-RU" dirty="0" err="1" smtClean="0">
                <a:hlinkClick r:id="rId4" tooltip="Йост ван ден Вондел"/>
              </a:rPr>
              <a:t>Вондел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Пітер Корнеліс Гофт (ще не написана)"/>
              </a:rPr>
              <a:t>Пітер</a:t>
            </a:r>
            <a:r>
              <a:rPr lang="ru-RU" dirty="0" smtClean="0">
                <a:hlinkClick r:id="rId3" tooltip="Пітер Корнеліс Гофт (ще не написана)"/>
              </a:rPr>
              <a:t> </a:t>
            </a:r>
            <a:r>
              <a:rPr lang="ru-RU" dirty="0" err="1" smtClean="0">
                <a:hlinkClick r:id="rId3" tooltip="Пітер Корнеліс Гофт (ще не написана)"/>
              </a:rPr>
              <a:t>Корнеліс</a:t>
            </a:r>
            <a:r>
              <a:rPr lang="ru-RU" dirty="0" smtClean="0">
                <a:hlinkClick r:id="rId3" tooltip="Пітер Корнеліс Гофт (ще не написана)"/>
              </a:rPr>
              <a:t> </a:t>
            </a:r>
            <a:r>
              <a:rPr lang="ru-RU" dirty="0" smtClean="0"/>
              <a:t>У </a:t>
            </a:r>
            <a:r>
              <a:rPr lang="en-US" dirty="0" smtClean="0">
                <a:hlinkClick r:id="rId5" tooltip="XIX"/>
              </a:rPr>
              <a:t>XIX</a:t>
            </a:r>
            <a:r>
              <a:rPr lang="en-US" dirty="0" smtClean="0"/>
              <a:t> </a:t>
            </a:r>
            <a:r>
              <a:rPr lang="ru-RU" dirty="0" err="1" smtClean="0"/>
              <a:t>столітті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Едуард Даувес Деккер"/>
              </a:rPr>
              <a:t>Едуард</a:t>
            </a:r>
            <a:r>
              <a:rPr lang="ru-RU" dirty="0" smtClean="0">
                <a:hlinkClick r:id="rId6" tooltip="Едуард Даувес Деккер"/>
              </a:rPr>
              <a:t> </a:t>
            </a:r>
            <a:r>
              <a:rPr lang="ru-RU" dirty="0" err="1" smtClean="0">
                <a:hlinkClick r:id="rId6" tooltip="Едуард Даувес Деккер"/>
              </a:rPr>
              <a:t>Даувес</a:t>
            </a:r>
            <a:r>
              <a:rPr lang="ru-RU" dirty="0" smtClean="0">
                <a:hlinkClick r:id="rId6" tooltip="Едуард Даувес Деккер"/>
              </a:rPr>
              <a:t> </a:t>
            </a:r>
            <a:r>
              <a:rPr lang="ru-RU" dirty="0" err="1" smtClean="0">
                <a:hlinkClick r:id="rId6" tooltip="Едуард Даувес Деккер"/>
              </a:rPr>
              <a:t>Деккер</a:t>
            </a:r>
            <a:r>
              <a:rPr lang="ru-RU" dirty="0" err="1" smtClean="0"/>
              <a:t>написав</a:t>
            </a:r>
            <a:r>
              <a:rPr lang="ru-RU" dirty="0" smtClean="0"/>
              <a:t> про </a:t>
            </a:r>
            <a:r>
              <a:rPr lang="ru-RU" dirty="0" err="1" smtClean="0"/>
              <a:t>погане</a:t>
            </a:r>
            <a:r>
              <a:rPr lang="ru-RU" dirty="0" smtClean="0"/>
              <a:t> </a:t>
            </a:r>
            <a:r>
              <a:rPr lang="ru-RU" dirty="0" err="1" smtClean="0"/>
              <a:t>поводження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аборигенами в </a:t>
            </a:r>
            <a:r>
              <a:rPr lang="ru-RU" dirty="0" err="1" smtClean="0"/>
              <a:t>нідерландських</a:t>
            </a:r>
            <a:r>
              <a:rPr lang="ru-RU" dirty="0" smtClean="0"/>
              <a:t> </a:t>
            </a:r>
            <a:r>
              <a:rPr lang="ru-RU" dirty="0" err="1" smtClean="0"/>
              <a:t>колоніях</a:t>
            </a:r>
            <a:r>
              <a:rPr lang="ru-RU" dirty="0" smtClean="0"/>
              <a:t>.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 </a:t>
            </a:r>
            <a:r>
              <a:rPr lang="en-US" dirty="0" smtClean="0">
                <a:hlinkClick r:id="rId7" tooltip="XX"/>
              </a:rPr>
              <a:t>XX</a:t>
            </a:r>
            <a:r>
              <a:rPr lang="en-US" dirty="0" smtClean="0"/>
              <a:t> 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Гаррі Мюліш"/>
              </a:rPr>
              <a:t>Гаррі</a:t>
            </a:r>
            <a:r>
              <a:rPr lang="ru-RU" dirty="0" smtClean="0">
                <a:hlinkClick r:id="rId8" tooltip="Гаррі Мюліш"/>
              </a:rPr>
              <a:t> </a:t>
            </a:r>
            <a:r>
              <a:rPr lang="ru-RU" dirty="0" err="1" smtClean="0">
                <a:hlinkClick r:id="rId8" tooltip="Гаррі Мюліш"/>
              </a:rPr>
              <a:t>Мюліш</a:t>
            </a:r>
            <a:r>
              <a:rPr lang="ru-RU" dirty="0" smtClean="0"/>
              <a:t>, </a:t>
            </a:r>
            <a:r>
              <a:rPr lang="ru-RU" dirty="0" smtClean="0">
                <a:hlinkClick r:id="rId9" tooltip="Ян Гендрік Волкерс"/>
              </a:rPr>
              <a:t>Ян </a:t>
            </a:r>
            <a:r>
              <a:rPr lang="ru-RU" dirty="0" err="1" smtClean="0">
                <a:hlinkClick r:id="rId9" tooltip="Ян Гендрік Волкерс"/>
              </a:rPr>
              <a:t>Гендрік</a:t>
            </a:r>
            <a:r>
              <a:rPr lang="ru-RU" dirty="0" smtClean="0">
                <a:hlinkClick r:id="rId9" tooltip="Ян Гендрік Волкерс"/>
              </a:rPr>
              <a:t> </a:t>
            </a:r>
            <a:r>
              <a:rPr lang="ru-RU" dirty="0" err="1" smtClean="0">
                <a:hlinkClick r:id="rId9" tooltip="Ян Гендрік Волкерс"/>
              </a:rPr>
              <a:t>Волкерс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Сімон Вестдейк"/>
              </a:rPr>
              <a:t>Сімон</a:t>
            </a:r>
            <a:r>
              <a:rPr lang="ru-RU" dirty="0" smtClean="0">
                <a:hlinkClick r:id="rId10" tooltip="Сімон Вестдейк"/>
              </a:rPr>
              <a:t> </a:t>
            </a:r>
            <a:r>
              <a:rPr lang="ru-RU" dirty="0" err="1" smtClean="0">
                <a:hlinkClick r:id="rId10" tooltip="Сімон Вестдейк"/>
              </a:rPr>
              <a:t>Вестдейк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Герард Реве"/>
              </a:rPr>
              <a:t>Герард</a:t>
            </a:r>
            <a:r>
              <a:rPr lang="ru-RU" dirty="0" smtClean="0">
                <a:hlinkClick r:id="rId11" tooltip="Герард Реве"/>
              </a:rPr>
              <a:t> </a:t>
            </a:r>
            <a:r>
              <a:rPr lang="ru-RU" dirty="0" err="1" smtClean="0">
                <a:hlinkClick r:id="rId11" tooltip="Герард Реве"/>
              </a:rPr>
              <a:t>Реве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12" tooltip="Віллем Фредерік Германс"/>
              </a:rPr>
              <a:t>Віллем</a:t>
            </a:r>
            <a:r>
              <a:rPr lang="ru-RU" dirty="0" smtClean="0">
                <a:hlinkClick r:id="rId12" tooltip="Віллем Фредерік Германс"/>
              </a:rPr>
              <a:t> </a:t>
            </a:r>
            <a:r>
              <a:rPr lang="ru-RU" dirty="0" err="1" smtClean="0">
                <a:hlinkClick r:id="rId12" tooltip="Віллем Фредерік Германс"/>
              </a:rPr>
              <a:t>Фредерік</a:t>
            </a:r>
            <a:r>
              <a:rPr lang="ru-RU" dirty="0" smtClean="0">
                <a:hlinkClick r:id="rId12" tooltip="Віллем Фредерік Германс"/>
              </a:rPr>
              <a:t> </a:t>
            </a:r>
            <a:r>
              <a:rPr lang="ru-RU" dirty="0" err="1" smtClean="0">
                <a:hlinkClick r:id="rId12" tooltip="Віллем Фредерік Германс"/>
              </a:rPr>
              <a:t>Германс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3" tooltip="Кес Нотебом"/>
              </a:rPr>
              <a:t>Кес</a:t>
            </a:r>
            <a:r>
              <a:rPr lang="ru-RU" dirty="0" smtClean="0">
                <a:hlinkClick r:id="rId13" tooltip="Кес Нотебом"/>
              </a:rPr>
              <a:t> </a:t>
            </a:r>
            <a:r>
              <a:rPr lang="ru-RU" dirty="0" err="1" smtClean="0">
                <a:hlinkClick r:id="rId13" tooltip="Кес Нотебом"/>
              </a:rPr>
              <a:t>Нотебом</a:t>
            </a:r>
            <a:r>
              <a:rPr lang="ru-RU" dirty="0" smtClean="0"/>
              <a:t>. </a:t>
            </a:r>
            <a:r>
              <a:rPr lang="ru-RU" u="sng" dirty="0" smtClean="0">
                <a:hlinkClick r:id="rId14" tooltip="Анна Франк"/>
              </a:rPr>
              <a:t>Анна Франк</a:t>
            </a:r>
            <a:r>
              <a:rPr lang="ru-RU" dirty="0" smtClean="0"/>
              <a:t> написала </a:t>
            </a:r>
            <a:r>
              <a:rPr lang="ru-RU" dirty="0" err="1" smtClean="0"/>
              <a:t>знаменитий</a:t>
            </a:r>
            <a:r>
              <a:rPr lang="ru-RU" dirty="0" smtClean="0"/>
              <a:t> «</a:t>
            </a:r>
            <a:r>
              <a:rPr lang="ru-RU" dirty="0" err="1" smtClean="0"/>
              <a:t>Щоденник</a:t>
            </a:r>
            <a:r>
              <a:rPr lang="ru-RU" dirty="0" smtClean="0"/>
              <a:t> </a:t>
            </a:r>
            <a:r>
              <a:rPr lang="ru-RU" dirty="0" err="1" smtClean="0"/>
              <a:t>Анни</a:t>
            </a:r>
            <a:r>
              <a:rPr lang="ru-RU" dirty="0" smtClean="0"/>
              <a:t> Франк»,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виданий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у </a:t>
            </a:r>
            <a:r>
              <a:rPr lang="ru-RU" dirty="0" err="1" smtClean="0"/>
              <a:t>фашистському</a:t>
            </a:r>
            <a:r>
              <a:rPr lang="ru-RU" dirty="0" smtClean="0"/>
              <a:t> </a:t>
            </a:r>
            <a:r>
              <a:rPr lang="ru-RU" dirty="0" err="1" smtClean="0"/>
              <a:t>концтаборі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перекладений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нідерландської</a:t>
            </a:r>
            <a:r>
              <a:rPr lang="ru-RU" dirty="0" smtClean="0"/>
              <a:t> на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857287" y="-45719"/>
            <a:ext cx="2143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071546"/>
            <a:ext cx="3357586" cy="5054617"/>
          </a:xfrm>
        </p:spPr>
        <p:txBody>
          <a:bodyPr>
            <a:normAutofit/>
          </a:bodyPr>
          <a:lstStyle/>
          <a:p>
            <a:r>
              <a:rPr lang="uk-UA" dirty="0" smtClean="0"/>
              <a:t>Нідерланди, офіційно Королівство Нідерландів -  </a:t>
            </a:r>
            <a:r>
              <a:rPr lang="ru-RU" dirty="0" err="1" smtClean="0"/>
              <a:t>країна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березі</a:t>
            </a:r>
            <a:r>
              <a:rPr lang="ru-RU" dirty="0" smtClean="0"/>
              <a:t>  </a:t>
            </a:r>
            <a:r>
              <a:rPr lang="ru-RU" dirty="0" err="1" smtClean="0"/>
              <a:t>Північного</a:t>
            </a:r>
            <a:r>
              <a:rPr lang="ru-RU" dirty="0" smtClean="0"/>
              <a:t> моря.</a:t>
            </a:r>
          </a:p>
          <a:p>
            <a:r>
              <a:rPr lang="uk-UA" dirty="0" smtClean="0"/>
              <a:t>Столиця – Амстердам</a:t>
            </a:r>
          </a:p>
          <a:p>
            <a:r>
              <a:rPr lang="uk-UA" dirty="0" smtClean="0"/>
              <a:t>Офіційна мова – нідерландська</a:t>
            </a:r>
          </a:p>
          <a:p>
            <a:r>
              <a:rPr lang="uk-UA" dirty="0" smtClean="0"/>
              <a:t>Президент – </a:t>
            </a:r>
            <a:r>
              <a:rPr lang="uk-UA" dirty="0" err="1" smtClean="0"/>
              <a:t>Віллем</a:t>
            </a:r>
            <a:r>
              <a:rPr lang="uk-UA" dirty="0" smtClean="0"/>
              <a:t> – Олександр(з 2013 року),до цього була його </a:t>
            </a:r>
            <a:r>
              <a:rPr lang="uk-UA" dirty="0" err="1" smtClean="0"/>
              <a:t>бабуся-</a:t>
            </a:r>
            <a:r>
              <a:rPr lang="uk-UA" dirty="0" smtClean="0"/>
              <a:t> </a:t>
            </a:r>
            <a:r>
              <a:rPr lang="ru-RU" dirty="0" smtClean="0"/>
              <a:t>королева </a:t>
            </a:r>
            <a:r>
              <a:rPr lang="ru-RU" dirty="0" err="1" smtClean="0"/>
              <a:t>Беатрікс</a:t>
            </a:r>
            <a:r>
              <a:rPr lang="ru-RU" dirty="0" smtClean="0"/>
              <a:t>.</a:t>
            </a:r>
          </a:p>
          <a:p>
            <a:r>
              <a:rPr lang="uk-UA" dirty="0" smtClean="0"/>
              <a:t>Форма державного устрою – конституційна монархія.</a:t>
            </a:r>
          </a:p>
          <a:p>
            <a:r>
              <a:rPr lang="uk-UA" dirty="0" smtClean="0"/>
              <a:t>Валюта – євро</a:t>
            </a:r>
          </a:p>
          <a:p>
            <a:r>
              <a:rPr lang="uk-UA" dirty="0" smtClean="0"/>
              <a:t>Королівство Нідерландів складається з 12 провінцій.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конституцією</a:t>
            </a:r>
            <a:r>
              <a:rPr lang="ru-RU" dirty="0" smtClean="0"/>
              <a:t> головне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 —Амстердам, </a:t>
            </a:r>
            <a:r>
              <a:rPr lang="ru-RU" dirty="0" err="1" smtClean="0"/>
              <a:t>проте</a:t>
            </a:r>
            <a:r>
              <a:rPr lang="ru-RU" dirty="0" smtClean="0"/>
              <a:t> парламент, уряд </a:t>
            </a:r>
            <a:r>
              <a:rPr lang="ru-RU" dirty="0" err="1" smtClean="0"/>
              <a:t>країни</a:t>
            </a:r>
            <a:r>
              <a:rPr lang="ru-RU" dirty="0" smtClean="0"/>
              <a:t> та посольства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Гаазі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1" name="Содержимое 10" descr="tourist map of netherl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541571"/>
            <a:ext cx="4643470" cy="5744949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798496"/>
          </a:xfrm>
        </p:spPr>
        <p:txBody>
          <a:bodyPr/>
          <a:lstStyle/>
          <a:p>
            <a:pPr algn="ctr"/>
            <a:r>
              <a:rPr lang="uk-UA" dirty="0" smtClean="0"/>
              <a:t>Національний одяг нідерландців</a:t>
            </a:r>
            <a:endParaRPr lang="ru-RU" dirty="0"/>
          </a:p>
        </p:txBody>
      </p:sp>
      <p:pic>
        <p:nvPicPr>
          <p:cNvPr id="5" name="Содержимое 4" descr="нов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071546"/>
            <a:ext cx="5286412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Національний</a:t>
            </a:r>
            <a:r>
              <a:rPr lang="ru-RU" dirty="0" smtClean="0"/>
              <a:t> костюм в </a:t>
            </a:r>
            <a:r>
              <a:rPr lang="ru-RU" dirty="0" err="1" smtClean="0"/>
              <a:t>Нідерландах</a:t>
            </a:r>
            <a:r>
              <a:rPr lang="ru-RU" dirty="0" smtClean="0"/>
              <a:t> перестав </a:t>
            </a:r>
            <a:r>
              <a:rPr lang="ru-RU" dirty="0" err="1" smtClean="0"/>
              <a:t>носитися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недавно . На початку 20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носили в селах,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костюм </a:t>
            </a:r>
            <a:r>
              <a:rPr lang="ru-RU" dirty="0" err="1" smtClean="0"/>
              <a:t>досі</a:t>
            </a:r>
            <a:r>
              <a:rPr lang="ru-RU" dirty="0" smtClean="0"/>
              <a:t> в </a:t>
            </a:r>
            <a:r>
              <a:rPr lang="ru-RU" dirty="0" err="1" smtClean="0"/>
              <a:t>шані</a:t>
            </a:r>
            <a:r>
              <a:rPr lang="ru-RU" dirty="0" smtClean="0"/>
              <a:t> . </a:t>
            </a:r>
            <a:r>
              <a:rPr lang="ru-RU" dirty="0" err="1" smtClean="0"/>
              <a:t>Голландці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костюми</a:t>
            </a:r>
            <a:r>
              <a:rPr lang="ru-RU" dirty="0" smtClean="0"/>
              <a:t>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Маркен</a:t>
            </a:r>
            <a:r>
              <a:rPr lang="ru-RU" dirty="0" smtClean="0"/>
              <a:t> , в </a:t>
            </a:r>
            <a:r>
              <a:rPr lang="ru-RU" dirty="0" err="1" smtClean="0"/>
              <a:t>рибальських</a:t>
            </a:r>
            <a:r>
              <a:rPr lang="ru-RU" dirty="0" smtClean="0"/>
              <a:t> селах </a:t>
            </a:r>
            <a:r>
              <a:rPr lang="ru-RU" dirty="0" err="1" smtClean="0"/>
              <a:t>Волендам</a:t>
            </a:r>
            <a:r>
              <a:rPr lang="ru-RU" dirty="0" smtClean="0"/>
              <a:t> , </a:t>
            </a:r>
            <a:r>
              <a:rPr lang="ru-RU" dirty="0" err="1" smtClean="0"/>
              <a:t>Урка</a:t>
            </a:r>
            <a:r>
              <a:rPr lang="ru-RU" dirty="0" smtClean="0"/>
              <a:t> , </a:t>
            </a:r>
            <a:r>
              <a:rPr lang="ru-RU" dirty="0" err="1" smtClean="0"/>
              <a:t>Схевенинген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. </a:t>
            </a:r>
            <a:r>
              <a:rPr lang="ru-RU" dirty="0" err="1" smtClean="0"/>
              <a:t>Ці</a:t>
            </a:r>
            <a:r>
              <a:rPr lang="ru-RU" dirty="0" smtClean="0"/>
              <a:t> села </a:t>
            </a:r>
            <a:r>
              <a:rPr lang="ru-RU" dirty="0" err="1" smtClean="0"/>
              <a:t>притягують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славляться</a:t>
            </a:r>
            <a:r>
              <a:rPr lang="ru-RU" dirty="0" smtClean="0"/>
              <a:t> як </a:t>
            </a:r>
            <a:r>
              <a:rPr lang="ru-RU" dirty="0" err="1" smtClean="0"/>
              <a:t>етнографічні</a:t>
            </a:r>
            <a:r>
              <a:rPr lang="ru-RU" dirty="0" smtClean="0"/>
              <a:t> </a:t>
            </a:r>
            <a:r>
              <a:rPr lang="ru-RU" dirty="0" err="1" smtClean="0"/>
              <a:t>заповідники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Чоловічий</a:t>
            </a:r>
            <a:r>
              <a:rPr lang="ru-RU" dirty="0" smtClean="0"/>
              <a:t> костюм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мішкуватих</a:t>
            </a:r>
            <a:r>
              <a:rPr lang="ru-RU" dirty="0" smtClean="0"/>
              <a:t> </a:t>
            </a:r>
            <a:r>
              <a:rPr lang="ru-RU" dirty="0" err="1" smtClean="0"/>
              <a:t>штанів</a:t>
            </a:r>
            <a:r>
              <a:rPr lang="ru-RU" dirty="0" smtClean="0"/>
              <a:t> по </a:t>
            </a:r>
            <a:r>
              <a:rPr lang="ru-RU" dirty="0" err="1" smtClean="0"/>
              <a:t>коліно</a:t>
            </a:r>
            <a:r>
              <a:rPr lang="ru-RU" dirty="0" smtClean="0"/>
              <a:t>(</a:t>
            </a:r>
            <a:r>
              <a:rPr lang="ru-RU" dirty="0" err="1" smtClean="0"/>
              <a:t>нокербокерів</a:t>
            </a:r>
            <a:r>
              <a:rPr lang="ru-RU" dirty="0" smtClean="0"/>
              <a:t>), </a:t>
            </a:r>
            <a:r>
              <a:rPr lang="ru-RU" dirty="0" err="1" smtClean="0"/>
              <a:t>яскравих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сорочок</a:t>
            </a:r>
            <a:r>
              <a:rPr lang="ru-RU" dirty="0" smtClean="0"/>
              <a:t>, поверх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надівають</a:t>
            </a:r>
            <a:r>
              <a:rPr lang="ru-RU" dirty="0" smtClean="0"/>
              <a:t> </a:t>
            </a:r>
            <a:r>
              <a:rPr lang="ru-RU" dirty="0" err="1" smtClean="0"/>
              <a:t>коротенькі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куртки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гудзиками</a:t>
            </a:r>
            <a:r>
              <a:rPr lang="ru-RU" dirty="0" smtClean="0"/>
              <a:t> в два ряди .</a:t>
            </a:r>
          </a:p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убори</a:t>
            </a:r>
            <a:r>
              <a:rPr lang="ru-RU" dirty="0" smtClean="0"/>
              <a:t>  :  </a:t>
            </a:r>
            <a:r>
              <a:rPr lang="ru-RU" dirty="0" err="1" smtClean="0"/>
              <a:t>Рибалки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за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носити</a:t>
            </a:r>
            <a:r>
              <a:rPr lang="ru-RU" dirty="0" smtClean="0"/>
              <a:t> </a:t>
            </a:r>
            <a:r>
              <a:rPr lang="ru-RU" dirty="0" err="1" smtClean="0"/>
              <a:t>фетрові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хутряні</a:t>
            </a:r>
            <a:r>
              <a:rPr lang="ru-RU" dirty="0" smtClean="0"/>
              <a:t> шапки, </a:t>
            </a:r>
            <a:r>
              <a:rPr lang="ru-RU" dirty="0" err="1" smtClean="0"/>
              <a:t>прикрашаючи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стрічками</a:t>
            </a:r>
            <a:r>
              <a:rPr lang="ru-RU" dirty="0" smtClean="0"/>
              <a:t> ,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вказувала</a:t>
            </a:r>
            <a:r>
              <a:rPr lang="ru-RU" dirty="0" smtClean="0"/>
              <a:t> на </a:t>
            </a:r>
            <a:r>
              <a:rPr lang="ru-RU" dirty="0" err="1" smtClean="0"/>
              <a:t>сімейний</a:t>
            </a:r>
            <a:r>
              <a:rPr lang="ru-RU" dirty="0" smtClean="0"/>
              <a:t> стан.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714412" y="642918"/>
            <a:ext cx="214314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35886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4833415" y="214290"/>
            <a:ext cx="4310585" cy="64345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86314" cy="6858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голландок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темних</a:t>
            </a:r>
            <a:r>
              <a:rPr lang="ru-RU" dirty="0" smtClean="0"/>
              <a:t>(</a:t>
            </a:r>
            <a:r>
              <a:rPr lang="ru-RU" dirty="0" err="1" smtClean="0"/>
              <a:t>сірих</a:t>
            </a:r>
            <a:r>
              <a:rPr lang="ru-RU" dirty="0" smtClean="0"/>
              <a:t>, </a:t>
            </a:r>
            <a:r>
              <a:rPr lang="ru-RU" dirty="0" err="1" smtClean="0"/>
              <a:t>коричневих</a:t>
            </a:r>
            <a:r>
              <a:rPr lang="ru-RU" dirty="0" smtClean="0"/>
              <a:t>) </a:t>
            </a:r>
            <a:r>
              <a:rPr lang="ru-RU" dirty="0" err="1" smtClean="0"/>
              <a:t>тонів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сильно </a:t>
            </a:r>
            <a:r>
              <a:rPr lang="ru-RU" dirty="0" err="1" smtClean="0"/>
              <a:t>відрізнялася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святкових</a:t>
            </a:r>
            <a:r>
              <a:rPr lang="ru-RU" dirty="0" smtClean="0"/>
              <a:t> </a:t>
            </a:r>
            <a:r>
              <a:rPr lang="ru-RU" dirty="0" err="1" smtClean="0"/>
              <a:t>вбрань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костюм,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чоловічого</a:t>
            </a: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розрізняється</a:t>
            </a:r>
            <a:r>
              <a:rPr lang="ru-RU" dirty="0" smtClean="0"/>
              <a:t> по селах 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провінція</a:t>
            </a:r>
            <a:r>
              <a:rPr lang="ru-RU" dirty="0" smtClean="0"/>
              <a:t> мала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в </a:t>
            </a:r>
            <a:r>
              <a:rPr lang="ru-RU" dirty="0" err="1" smtClean="0"/>
              <a:t>крої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деталях </a:t>
            </a:r>
            <a:r>
              <a:rPr lang="ru-RU" dirty="0" err="1" smtClean="0"/>
              <a:t>одягу</a:t>
            </a:r>
            <a:r>
              <a:rPr lang="ru-RU" dirty="0" smtClean="0"/>
              <a:t> 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древньою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сукня</a:t>
            </a:r>
            <a:r>
              <a:rPr lang="ru-RU" dirty="0" smtClean="0"/>
              <a:t> </a:t>
            </a:r>
            <a:r>
              <a:rPr lang="ru-RU" dirty="0" err="1" smtClean="0"/>
              <a:t>маркенских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. Характерна риса </a:t>
            </a:r>
            <a:r>
              <a:rPr lang="ru-RU" dirty="0" err="1" smtClean="0"/>
              <a:t>його</a:t>
            </a:r>
            <a:r>
              <a:rPr lang="ru-RU" dirty="0" smtClean="0"/>
              <a:t> — </a:t>
            </a:r>
            <a:r>
              <a:rPr lang="ru-RU" dirty="0" err="1" smtClean="0"/>
              <a:t>яскравість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строкатість</a:t>
            </a:r>
            <a:r>
              <a:rPr lang="ru-RU" dirty="0" smtClean="0"/>
              <a:t> . </a:t>
            </a:r>
            <a:r>
              <a:rPr lang="ru-RU" dirty="0" err="1" smtClean="0"/>
              <a:t>Спідниці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фартухи</a:t>
            </a:r>
            <a:r>
              <a:rPr lang="ru-RU" dirty="0" smtClean="0"/>
              <a:t> голландки шили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однотонних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смугастих</a:t>
            </a:r>
            <a:r>
              <a:rPr lang="ru-RU" dirty="0" smtClean="0"/>
              <a:t> тканин . Характерною </a:t>
            </a:r>
            <a:r>
              <a:rPr lang="ru-RU" dirty="0" err="1" smtClean="0"/>
              <a:t>рисою</a:t>
            </a:r>
            <a:r>
              <a:rPr lang="ru-RU" dirty="0" smtClean="0"/>
              <a:t> </a:t>
            </a:r>
            <a:r>
              <a:rPr lang="ru-RU" dirty="0" err="1" smtClean="0"/>
              <a:t>голландських</a:t>
            </a:r>
            <a:r>
              <a:rPr lang="ru-RU" dirty="0" smtClean="0"/>
              <a:t> </a:t>
            </a:r>
            <a:r>
              <a:rPr lang="ru-RU" dirty="0" err="1" smtClean="0"/>
              <a:t>фартухів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широка </a:t>
            </a:r>
            <a:r>
              <a:rPr lang="ru-RU" dirty="0" err="1" smtClean="0"/>
              <a:t>облямівка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, яку пришивали не до подолу, а до пояса 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мешканок</a:t>
            </a:r>
            <a:r>
              <a:rPr lang="ru-RU" dirty="0" smtClean="0"/>
              <a:t> острова </a:t>
            </a:r>
            <a:r>
              <a:rPr lang="ru-RU" dirty="0" err="1" smtClean="0"/>
              <a:t>Маркен</a:t>
            </a:r>
            <a:r>
              <a:rPr lang="ru-RU" dirty="0" smtClean="0"/>
              <a:t>  На </a:t>
            </a:r>
            <a:r>
              <a:rPr lang="ru-RU" dirty="0" err="1" smtClean="0"/>
              <a:t>білу</a:t>
            </a:r>
            <a:r>
              <a:rPr lang="ru-RU" dirty="0" smtClean="0"/>
              <a:t> </a:t>
            </a:r>
            <a:r>
              <a:rPr lang="ru-RU" dirty="0" err="1" smtClean="0"/>
              <a:t>полотняну</a:t>
            </a:r>
            <a:r>
              <a:rPr lang="ru-RU" dirty="0" smtClean="0"/>
              <a:t> сорочку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довгими</a:t>
            </a:r>
            <a:r>
              <a:rPr lang="ru-RU" dirty="0" smtClean="0"/>
              <a:t> рукавами, </a:t>
            </a:r>
            <a:r>
              <a:rPr lang="ru-RU" dirty="0" err="1" smtClean="0"/>
              <a:t>обшиту</a:t>
            </a:r>
            <a:r>
              <a:rPr lang="ru-RU" dirty="0" smtClean="0"/>
              <a:t> </a:t>
            </a:r>
            <a:r>
              <a:rPr lang="ru-RU" dirty="0" err="1" smtClean="0"/>
              <a:t>мереживами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прикрашену</a:t>
            </a:r>
            <a:r>
              <a:rPr lang="ru-RU" dirty="0" smtClean="0"/>
              <a:t> </a:t>
            </a:r>
            <a:r>
              <a:rPr lang="ru-RU" dirty="0" err="1" smtClean="0"/>
              <a:t>вишивкою</a:t>
            </a:r>
            <a:r>
              <a:rPr lang="ru-RU" dirty="0" smtClean="0"/>
              <a:t>, </a:t>
            </a:r>
            <a:r>
              <a:rPr lang="ru-RU" dirty="0" err="1" smtClean="0"/>
              <a:t>маркенські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дівчата</a:t>
            </a:r>
            <a:r>
              <a:rPr lang="ru-RU" dirty="0" smtClean="0"/>
              <a:t> </a:t>
            </a:r>
            <a:r>
              <a:rPr lang="ru-RU" dirty="0" err="1" smtClean="0"/>
              <a:t>надівають</a:t>
            </a:r>
            <a:r>
              <a:rPr lang="ru-RU" dirty="0" smtClean="0"/>
              <a:t> </a:t>
            </a:r>
            <a:r>
              <a:rPr lang="ru-RU" dirty="0" err="1" smtClean="0"/>
              <a:t>смугасту</a:t>
            </a:r>
            <a:r>
              <a:rPr lang="ru-RU" dirty="0" smtClean="0"/>
              <a:t> кофту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бавовняної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 .  Темна </a:t>
            </a:r>
            <a:r>
              <a:rPr lang="ru-RU" dirty="0" err="1" smtClean="0"/>
              <a:t>спідниця</a:t>
            </a:r>
            <a:r>
              <a:rPr lang="ru-RU" dirty="0" smtClean="0"/>
              <a:t> у </a:t>
            </a:r>
            <a:r>
              <a:rPr lang="ru-RU" dirty="0" err="1" smtClean="0"/>
              <a:t>талії</a:t>
            </a:r>
            <a:r>
              <a:rPr lang="ru-RU" dirty="0" smtClean="0"/>
              <a:t> </a:t>
            </a:r>
            <a:r>
              <a:rPr lang="ru-RU" dirty="0" err="1" smtClean="0"/>
              <a:t>зібрана</a:t>
            </a:r>
            <a:r>
              <a:rPr lang="ru-RU" dirty="0" smtClean="0"/>
              <a:t> в </a:t>
            </a:r>
            <a:r>
              <a:rPr lang="ru-RU" dirty="0" err="1" smtClean="0"/>
              <a:t>густі</a:t>
            </a:r>
            <a:r>
              <a:rPr lang="ru-RU" dirty="0" smtClean="0"/>
              <a:t> складки . Поверх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зв'язується</a:t>
            </a:r>
            <a:r>
              <a:rPr lang="ru-RU" dirty="0" smtClean="0"/>
              <a:t> </a:t>
            </a:r>
            <a:r>
              <a:rPr lang="ru-RU" dirty="0" err="1" smtClean="0"/>
              <a:t>світлий</a:t>
            </a:r>
            <a:r>
              <a:rPr lang="ru-RU" dirty="0" smtClean="0"/>
              <a:t> </a:t>
            </a:r>
            <a:r>
              <a:rPr lang="ru-RU" dirty="0" err="1" smtClean="0"/>
              <a:t>картатий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смугастий</a:t>
            </a:r>
            <a:r>
              <a:rPr lang="ru-RU" dirty="0" smtClean="0"/>
              <a:t> </a:t>
            </a:r>
            <a:r>
              <a:rPr lang="ru-RU" dirty="0" err="1" smtClean="0"/>
              <a:t>фартух</a:t>
            </a:r>
            <a:r>
              <a:rPr lang="ru-RU" dirty="0" smtClean="0"/>
              <a:t> 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своєрідний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складений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убір</a:t>
            </a:r>
            <a:r>
              <a:rPr lang="ru-RU" dirty="0" smtClean="0"/>
              <a:t> </a:t>
            </a:r>
            <a:r>
              <a:rPr lang="ru-RU" dirty="0" err="1" smtClean="0"/>
              <a:t>маркенских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12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скріплених</a:t>
            </a:r>
            <a:r>
              <a:rPr lang="ru-RU" dirty="0" smtClean="0"/>
              <a:t> шпильками, </a:t>
            </a:r>
            <a:r>
              <a:rPr lang="ru-RU" dirty="0" err="1" smtClean="0"/>
              <a:t>і</a:t>
            </a:r>
            <a:r>
              <a:rPr lang="ru-RU" dirty="0" smtClean="0"/>
              <a:t> за формою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єпископську</a:t>
            </a:r>
            <a:r>
              <a:rPr lang="ru-RU" dirty="0" smtClean="0"/>
              <a:t> митру . </a:t>
            </a:r>
            <a:r>
              <a:rPr lang="ru-RU" dirty="0" err="1" smtClean="0"/>
              <a:t>Вовняні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паперові</a:t>
            </a:r>
            <a:r>
              <a:rPr lang="ru-RU" dirty="0" smtClean="0"/>
              <a:t> </a:t>
            </a:r>
            <a:r>
              <a:rPr lang="ru-RU" dirty="0" err="1" smtClean="0"/>
              <a:t>панчохи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дерев'яні</a:t>
            </a:r>
            <a:r>
              <a:rPr lang="ru-RU" dirty="0" smtClean="0"/>
              <a:t> черевики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наряд острова </a:t>
            </a:r>
            <a:r>
              <a:rPr lang="ru-RU" dirty="0" err="1" smtClean="0"/>
              <a:t>Маркен</a:t>
            </a:r>
            <a:r>
              <a:rPr lang="ru-RU" dirty="0" smtClean="0"/>
              <a:t> 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убори</a:t>
            </a:r>
            <a:r>
              <a:rPr lang="ru-RU" dirty="0" smtClean="0"/>
              <a:t> голландок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костюм, </a:t>
            </a:r>
            <a:r>
              <a:rPr lang="ru-RU" dirty="0" err="1" smtClean="0"/>
              <a:t>іноді</a:t>
            </a:r>
            <a:r>
              <a:rPr lang="ru-RU" dirty="0" smtClean="0"/>
              <a:t> вони </a:t>
            </a:r>
            <a:r>
              <a:rPr lang="ru-RU" dirty="0" err="1" smtClean="0"/>
              <a:t>зберігали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 err="1" smtClean="0"/>
              <a:t>середньовічних</a:t>
            </a:r>
            <a:r>
              <a:rPr lang="ru-RU" dirty="0" smtClean="0"/>
              <a:t> </a:t>
            </a:r>
            <a:r>
              <a:rPr lang="ru-RU" dirty="0" err="1" smtClean="0"/>
              <a:t>парусоподібних</a:t>
            </a:r>
            <a:r>
              <a:rPr lang="ru-RU" dirty="0" smtClean="0"/>
              <a:t> </a:t>
            </a:r>
            <a:r>
              <a:rPr lang="ru-RU" dirty="0" err="1" smtClean="0"/>
              <a:t>чіпців</a:t>
            </a:r>
            <a:r>
              <a:rPr lang="ru-RU" dirty="0" smtClean="0"/>
              <a:t> . </a:t>
            </a:r>
            <a:r>
              <a:rPr lang="ru-RU" dirty="0" err="1" smtClean="0"/>
              <a:t>Старовинна</a:t>
            </a:r>
            <a:r>
              <a:rPr lang="ru-RU" dirty="0" smtClean="0"/>
              <a:t> </a:t>
            </a:r>
            <a:r>
              <a:rPr lang="ru-RU" dirty="0" err="1" smtClean="0"/>
              <a:t>традиція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зобов'язує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приховувати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очей </a:t>
            </a:r>
            <a:r>
              <a:rPr lang="ru-RU" dirty="0" err="1" smtClean="0"/>
              <a:t>сторонніх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, привела до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чіпців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конструкцій</a:t>
            </a:r>
            <a:r>
              <a:rPr lang="ru-RU" dirty="0" smtClean="0"/>
              <a:t> .  </a:t>
            </a:r>
            <a:r>
              <a:rPr lang="ru-RU" dirty="0" err="1" smtClean="0"/>
              <a:t>Хитромудрої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мереживні</a:t>
            </a:r>
            <a:r>
              <a:rPr lang="ru-RU" dirty="0" smtClean="0"/>
              <a:t> </a:t>
            </a:r>
            <a:r>
              <a:rPr lang="ru-RU" dirty="0" err="1" smtClean="0"/>
              <a:t>ковпачки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крильцями</a:t>
            </a:r>
            <a:r>
              <a:rPr lang="ru-RU" dirty="0" smtClean="0"/>
              <a:t>» </a:t>
            </a:r>
            <a:r>
              <a:rPr lang="ru-RU" dirty="0" err="1" smtClean="0"/>
              <a:t>витончено</a:t>
            </a:r>
            <a:r>
              <a:rPr lang="ru-RU" dirty="0" smtClean="0"/>
              <a:t> обрамляли </a:t>
            </a:r>
            <a:r>
              <a:rPr lang="ru-RU" dirty="0" err="1" smtClean="0"/>
              <a:t>щоки</a:t>
            </a:r>
            <a:r>
              <a:rPr lang="ru-RU" dirty="0" smtClean="0"/>
              <a:t> </a:t>
            </a:r>
            <a:r>
              <a:rPr lang="ru-RU" dirty="0" err="1" smtClean="0"/>
              <a:t>мешканок</a:t>
            </a:r>
            <a:r>
              <a:rPr lang="ru-RU" dirty="0" smtClean="0"/>
              <a:t> </a:t>
            </a:r>
            <a:r>
              <a:rPr lang="ru-RU" dirty="0" err="1" smtClean="0"/>
              <a:t>Волендама</a:t>
            </a:r>
            <a:r>
              <a:rPr lang="ru-RU" dirty="0" smtClean="0"/>
              <a:t> , в </a:t>
            </a:r>
            <a:r>
              <a:rPr lang="ru-RU" dirty="0" err="1" smtClean="0"/>
              <a:t>профіль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приховуючи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улюбленою</a:t>
            </a:r>
            <a:r>
              <a:rPr lang="ru-RU" dirty="0" smtClean="0"/>
              <a:t> прикрасою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намисто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ниток </a:t>
            </a:r>
            <a:r>
              <a:rPr lang="ru-RU" dirty="0" err="1" smtClean="0"/>
              <a:t>коралових</a:t>
            </a:r>
            <a:r>
              <a:rPr lang="ru-RU" dirty="0" smtClean="0"/>
              <a:t> </a:t>
            </a:r>
            <a:r>
              <a:rPr lang="ru-RU" dirty="0" err="1" smtClean="0"/>
              <a:t>намист</a:t>
            </a:r>
            <a:r>
              <a:rPr lang="ru-RU" dirty="0" smtClean="0"/>
              <a:t> ,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спереду</a:t>
            </a:r>
            <a:r>
              <a:rPr lang="ru-RU" dirty="0" smtClean="0"/>
              <a:t> золотою </a:t>
            </a:r>
            <a:r>
              <a:rPr lang="ru-RU" dirty="0" err="1" smtClean="0"/>
              <a:t>застібкою</a:t>
            </a:r>
            <a:r>
              <a:rPr lang="ru-RU" dirty="0" smtClean="0"/>
              <a:t> . 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2500306"/>
          </a:xfrm>
        </p:spPr>
        <p:txBody>
          <a:bodyPr>
            <a:normAutofit fontScale="90000"/>
          </a:bodyPr>
          <a:lstStyle/>
          <a:p>
            <a:r>
              <a:rPr lang="ru-RU" sz="2200" b="1" dirty="0" err="1" smtClean="0"/>
              <a:t>Взуття</a:t>
            </a:r>
            <a:r>
              <a:rPr lang="ru-RU" sz="1800" dirty="0" smtClean="0"/>
              <a:t>. • </a:t>
            </a:r>
            <a:r>
              <a:rPr lang="ru-RU" sz="1800" dirty="0" err="1" smtClean="0"/>
              <a:t>Здавна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голландські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селяни</a:t>
            </a:r>
            <a:r>
              <a:rPr lang="ru-RU" sz="1800" dirty="0" smtClean="0"/>
              <a:t> носили </a:t>
            </a:r>
            <a:r>
              <a:rPr lang="ru-RU" sz="1800" dirty="0" err="1" smtClean="0"/>
              <a:t>дерев'яні</a:t>
            </a:r>
            <a:r>
              <a:rPr lang="ru-RU" sz="1800" dirty="0" smtClean="0"/>
              <a:t> черевики </a:t>
            </a:r>
            <a:r>
              <a:rPr lang="ru-RU" sz="1800" dirty="0" err="1" smtClean="0"/>
              <a:t>кломпи</a:t>
            </a:r>
            <a:r>
              <a:rPr lang="ru-RU" sz="1800" dirty="0" smtClean="0"/>
              <a:t> - </a:t>
            </a:r>
            <a:r>
              <a:rPr lang="ru-RU" sz="1800" dirty="0" err="1" smtClean="0"/>
              <a:t>найзручніше</a:t>
            </a:r>
            <a:r>
              <a:rPr lang="ru-RU" sz="1800" dirty="0" smtClean="0"/>
              <a:t> </a:t>
            </a:r>
            <a:r>
              <a:rPr lang="ru-RU" sz="1800" dirty="0" err="1" smtClean="0"/>
              <a:t>взуття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пересування</a:t>
            </a:r>
            <a:r>
              <a:rPr lang="ru-RU" sz="1800" dirty="0" smtClean="0"/>
              <a:t> по </a:t>
            </a:r>
            <a:r>
              <a:rPr lang="ru-RU" sz="1800" dirty="0" err="1" smtClean="0"/>
              <a:t>піщаному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узбережжю</a:t>
            </a:r>
            <a:r>
              <a:rPr lang="ru-RU" sz="1800" dirty="0" smtClean="0"/>
              <a:t> . • </a:t>
            </a:r>
            <a:r>
              <a:rPr lang="ru-RU" sz="1800" dirty="0" err="1" smtClean="0"/>
              <a:t>Чоловіки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 носили </a:t>
            </a:r>
            <a:r>
              <a:rPr lang="ru-RU" sz="1800" dirty="0" err="1" smtClean="0"/>
              <a:t>їх</a:t>
            </a:r>
            <a:r>
              <a:rPr lang="ru-RU" sz="1800" dirty="0" smtClean="0"/>
              <a:t> у </a:t>
            </a:r>
            <a:r>
              <a:rPr lang="ru-RU" sz="1800" dirty="0" err="1" smtClean="0"/>
              <a:t>будні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свята . За </a:t>
            </a:r>
            <a:r>
              <a:rPr lang="ru-RU" sz="1800" dirty="0" err="1" smtClean="0"/>
              <a:t>традицією</a:t>
            </a:r>
            <a:r>
              <a:rPr lang="ru-RU" sz="1800" dirty="0" smtClean="0"/>
              <a:t> женихи </a:t>
            </a:r>
            <a:r>
              <a:rPr lang="ru-RU" sz="1800" dirty="0" err="1" smtClean="0"/>
              <a:t>дарували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нареченим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кломпи</a:t>
            </a:r>
            <a:r>
              <a:rPr lang="ru-RU" sz="1800" dirty="0" smtClean="0"/>
              <a:t> , </a:t>
            </a:r>
            <a:r>
              <a:rPr lang="ru-RU" sz="1800" dirty="0" err="1" smtClean="0"/>
              <a:t>зроблені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своїми</a:t>
            </a:r>
            <a:r>
              <a:rPr lang="ru-RU" sz="1800" dirty="0" smtClean="0"/>
              <a:t> руками . </a:t>
            </a:r>
            <a:r>
              <a:rPr lang="ru-RU" sz="1800" dirty="0" err="1" smtClean="0"/>
              <a:t>Ці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забавні</a:t>
            </a:r>
            <a:r>
              <a:rPr lang="ru-RU" sz="1800" dirty="0" smtClean="0"/>
              <a:t>, </a:t>
            </a:r>
            <a:r>
              <a:rPr lang="ru-RU" sz="1800" dirty="0" err="1" smtClean="0"/>
              <a:t>неначе</a:t>
            </a:r>
            <a:r>
              <a:rPr lang="ru-RU" sz="1800" dirty="0" smtClean="0"/>
              <a:t> </a:t>
            </a:r>
            <a:r>
              <a:rPr lang="ru-RU" sz="1800" dirty="0" err="1" smtClean="0"/>
              <a:t>казкові</a:t>
            </a:r>
            <a:r>
              <a:rPr lang="ru-RU" sz="1800" dirty="0" smtClean="0"/>
              <a:t> черевички стали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сувенірів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сучасної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Голландії</a:t>
            </a:r>
            <a:r>
              <a:rPr lang="ru-RU" sz="1800" dirty="0" smtClean="0"/>
              <a:t> . • </a:t>
            </a:r>
            <a:r>
              <a:rPr lang="ru-RU" sz="1800" dirty="0" err="1" smtClean="0"/>
              <a:t>Місцеві</a:t>
            </a:r>
            <a:r>
              <a:rPr lang="ru-RU" sz="1800" dirty="0" smtClean="0"/>
              <a:t> </a:t>
            </a:r>
            <a:r>
              <a:rPr lang="ru-RU" sz="1800" dirty="0" err="1" smtClean="0"/>
              <a:t>умільці</a:t>
            </a:r>
            <a:r>
              <a:rPr lang="ru-RU" sz="1800" dirty="0" smtClean="0"/>
              <a:t> довели ремесло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виготовлення</a:t>
            </a:r>
            <a:r>
              <a:rPr lang="ru-RU" sz="1800" dirty="0" smtClean="0"/>
              <a:t> до </a:t>
            </a:r>
            <a:r>
              <a:rPr lang="ru-RU" sz="1800" dirty="0" err="1" smtClean="0"/>
              <a:t>досконалості</a:t>
            </a:r>
            <a:r>
              <a:rPr lang="ru-RU" sz="1800" dirty="0" smtClean="0"/>
              <a:t> : </a:t>
            </a:r>
            <a:r>
              <a:rPr lang="ru-RU" sz="1800" dirty="0" err="1" smtClean="0"/>
              <a:t>кломпи</a:t>
            </a:r>
            <a:r>
              <a:rPr lang="ru-RU" sz="1800" dirty="0" smtClean="0"/>
              <a:t> </a:t>
            </a:r>
            <a:r>
              <a:rPr lang="ru-RU" sz="1800" dirty="0" err="1" smtClean="0"/>
              <a:t>фарбують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прикрашають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різьбленими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візерунками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написами</a:t>
            </a:r>
            <a:r>
              <a:rPr lang="ru-RU" sz="1800" dirty="0" smtClean="0"/>
              <a:t>, а в </a:t>
            </a:r>
            <a:r>
              <a:rPr lang="ru-RU" sz="1800" dirty="0" err="1" smtClean="0"/>
              <a:t>деяких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провінціях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покривають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чорним</a:t>
            </a:r>
            <a:r>
              <a:rPr lang="ru-RU" sz="1800" dirty="0" smtClean="0"/>
              <a:t> лаком </a:t>
            </a:r>
            <a:br>
              <a:rPr lang="ru-RU" sz="1800" dirty="0" smtClean="0"/>
            </a:br>
            <a:r>
              <a:rPr lang="ru-RU" sz="1800" dirty="0" smtClean="0"/>
              <a:t>З </a:t>
            </a:r>
            <a:r>
              <a:rPr lang="ru-RU" sz="1800" dirty="0" err="1" smtClean="0"/>
              <a:t>усіх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каменів</a:t>
            </a:r>
            <a:r>
              <a:rPr lang="ru-RU" sz="1800" dirty="0" smtClean="0"/>
              <a:t> голландки </a:t>
            </a:r>
            <a:r>
              <a:rPr lang="ru-RU" sz="1800" dirty="0" err="1" smtClean="0"/>
              <a:t>віддавали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перевагу</a:t>
            </a:r>
            <a:r>
              <a:rPr lang="ru-RU" sz="1800" dirty="0" smtClean="0"/>
              <a:t> тому,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приносить, на </a:t>
            </a:r>
            <a:r>
              <a:rPr lang="ru-RU" sz="1800" dirty="0" err="1" smtClean="0"/>
              <a:t>їх</a:t>
            </a:r>
            <a:r>
              <a:rPr lang="ru-RU" sz="1800" dirty="0" smtClean="0"/>
              <a:t> думку, удачу </a:t>
            </a:r>
            <a:r>
              <a:rPr lang="ru-RU" sz="1800" dirty="0" err="1" smtClean="0"/>
              <a:t>корал</a:t>
            </a:r>
            <a:r>
              <a:rPr lang="ru-RU" sz="1800" dirty="0" smtClean="0"/>
              <a:t> .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улюбленою</a:t>
            </a:r>
            <a:r>
              <a:rPr lang="ru-RU" sz="1800" dirty="0" smtClean="0"/>
              <a:t> прикрасою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намисто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декількох</a:t>
            </a:r>
            <a:r>
              <a:rPr lang="ru-RU" sz="1800" dirty="0" smtClean="0"/>
              <a:t> ниток </a:t>
            </a:r>
            <a:r>
              <a:rPr lang="ru-RU" sz="1800" dirty="0" err="1" smtClean="0"/>
              <a:t>коралових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намист</a:t>
            </a:r>
            <a:r>
              <a:rPr lang="ru-RU" sz="1800" dirty="0" smtClean="0"/>
              <a:t> , </a:t>
            </a:r>
            <a:r>
              <a:rPr lang="ru-RU" sz="1800" dirty="0" err="1" smtClean="0"/>
              <a:t>сполучених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спереду</a:t>
            </a:r>
            <a:r>
              <a:rPr lang="ru-RU" sz="1800" dirty="0" smtClean="0"/>
              <a:t> золотою </a:t>
            </a:r>
            <a:r>
              <a:rPr lang="ru-RU" sz="1800" dirty="0" err="1" smtClean="0"/>
              <a:t>застібкою</a:t>
            </a:r>
            <a:r>
              <a:rPr lang="ru-RU" sz="1800" dirty="0" smtClean="0"/>
              <a:t> 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4" name="Содержимое 3" descr="нов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27286"/>
            <a:ext cx="7643866" cy="418786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25 березня 1957 Нідерланди стали одним із засновників Європейського союзу і надалі багато зробили для європейської інтеграції. Однак на референдумі з Європейської Конституції у червні 2005 року більше половини нідерландців проголосували проти її прийняття. Таким чином Нідерланди стали другою країною, яка відхилила проект єдиної конституції ЄС (після Франції).</a:t>
            </a:r>
            <a:endParaRPr lang="ru-RU" sz="2000" dirty="0"/>
          </a:p>
        </p:txBody>
      </p:sp>
      <p:pic>
        <p:nvPicPr>
          <p:cNvPr id="4" name="Содержимое 3" descr="c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357430"/>
            <a:ext cx="7072362" cy="414340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72" y="274638"/>
            <a:ext cx="10001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thee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9144000" cy="3643314"/>
          </a:xfrm>
        </p:spPr>
      </p:pic>
      <p:pic>
        <p:nvPicPr>
          <p:cNvPr id="8" name="Содержимое 7" descr="20009229432d2b33a49d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21468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Девіз країни:   </a:t>
            </a:r>
            <a:r>
              <a:rPr lang="en-US" sz="3600" dirty="0" smtClean="0"/>
              <a:t>Je </a:t>
            </a:r>
            <a:r>
              <a:rPr lang="en-US" sz="3600" dirty="0" err="1" smtClean="0"/>
              <a:t>Maintiendrai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i="1" dirty="0" smtClean="0"/>
              <a:t>«</a:t>
            </a:r>
            <a:r>
              <a:rPr lang="ru-RU" sz="3600" i="1" dirty="0" smtClean="0"/>
              <a:t>Я </a:t>
            </a:r>
            <a:r>
              <a:rPr lang="ru-RU" sz="3600" i="1" dirty="0" err="1" smtClean="0"/>
              <a:t>вдержу</a:t>
            </a:r>
            <a:r>
              <a:rPr lang="ru-RU" sz="3600" i="1" dirty="0" smtClean="0"/>
              <a:t>»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Прапор Нідерландів</a:t>
            </a:r>
            <a:endParaRPr lang="ru-RU" dirty="0"/>
          </a:p>
        </p:txBody>
      </p:sp>
      <p:pic>
        <p:nvPicPr>
          <p:cNvPr id="7" name="Содержимое 6" descr="Flag_of_the_Netherlands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3857652" cy="30003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Герб Нідерландів</a:t>
            </a:r>
            <a:endParaRPr lang="ru-RU" dirty="0"/>
          </a:p>
        </p:txBody>
      </p:sp>
      <p:pic>
        <p:nvPicPr>
          <p:cNvPr id="8" name="Содержимое 7" descr="Royal_Coat_of_Arms_of_the_Netherlands.sv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428868"/>
            <a:ext cx="3601675" cy="3683017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Амстердам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1463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142984"/>
            <a:ext cx="5500726" cy="5143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435100"/>
            <a:ext cx="3071833" cy="4691063"/>
          </a:xfrm>
        </p:spPr>
        <p:txBody>
          <a:bodyPr>
            <a:normAutofit/>
          </a:bodyPr>
          <a:lstStyle/>
          <a:p>
            <a:r>
              <a:rPr lang="ru-RU" sz="2000" dirty="0"/>
              <a:t>Амстердам — </a:t>
            </a:r>
            <a:r>
              <a:rPr lang="ru-RU" sz="2000" dirty="0" err="1"/>
              <a:t>культурний</a:t>
            </a:r>
            <a:r>
              <a:rPr lang="ru-RU" sz="2000" dirty="0"/>
              <a:t> центр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. Тут </a:t>
            </a:r>
            <a:r>
              <a:rPr lang="ru-RU" sz="2000" dirty="0" err="1"/>
              <a:t>працюють</a:t>
            </a:r>
            <a:r>
              <a:rPr lang="ru-RU" sz="2000" dirty="0"/>
              <a:t> 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світового</a:t>
            </a:r>
            <a:r>
              <a:rPr lang="ru-RU" sz="2000" dirty="0" smtClean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, </a:t>
            </a:r>
            <a:r>
              <a:rPr lang="ru-RU" sz="2000" dirty="0" err="1"/>
              <a:t>провідні</a:t>
            </a:r>
            <a:r>
              <a:rPr lang="ru-RU" sz="2000" dirty="0"/>
              <a:t> </a:t>
            </a:r>
            <a:r>
              <a:rPr lang="ru-RU" sz="2000" dirty="0" err="1"/>
              <a:t>національні</a:t>
            </a:r>
            <a:r>
              <a:rPr lang="ru-RU" sz="2000" dirty="0"/>
              <a:t> установи </a:t>
            </a:r>
            <a:r>
              <a:rPr lang="ru-RU" sz="2000" dirty="0" err="1"/>
              <a:t>виконавських</a:t>
            </a:r>
            <a:r>
              <a:rPr lang="ru-RU" sz="2000" dirty="0"/>
              <a:t> </a:t>
            </a:r>
            <a:r>
              <a:rPr lang="ru-RU" sz="2000" dirty="0" err="1"/>
              <a:t>мистецтв</a:t>
            </a:r>
            <a:r>
              <a:rPr lang="ru-RU" sz="2000" dirty="0"/>
              <a:t> (театр, опера, </a:t>
            </a:r>
            <a:r>
              <a:rPr lang="ru-RU" sz="2000" dirty="0" err="1"/>
              <a:t>класична</a:t>
            </a:r>
            <a:r>
              <a:rPr lang="ru-RU" sz="2000" dirty="0"/>
              <a:t> </a:t>
            </a:r>
            <a:r>
              <a:rPr lang="ru-RU" sz="2000" dirty="0" err="1"/>
              <a:t>музика</a:t>
            </a:r>
            <a:r>
              <a:rPr lang="ru-RU" sz="2000" dirty="0"/>
              <a:t>), </a:t>
            </a:r>
            <a:r>
              <a:rPr lang="ru-RU" sz="2000" dirty="0" err="1"/>
              <a:t>численні</a:t>
            </a:r>
            <a:r>
              <a:rPr lang="ru-RU" sz="2000" dirty="0"/>
              <a:t> </a:t>
            </a:r>
            <a:r>
              <a:rPr lang="ru-RU" sz="2000" dirty="0" err="1"/>
              <a:t>заклади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маскультури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 err="1" smtClean="0"/>
              <a:t>дозвілля</a:t>
            </a:r>
            <a:r>
              <a:rPr lang="ru-RU" sz="2000" dirty="0" smtClean="0"/>
              <a:t>— </a:t>
            </a:r>
            <a:r>
              <a:rPr lang="ru-RU" sz="2000" dirty="0" err="1"/>
              <a:t>кінотеатри</a:t>
            </a:r>
            <a:r>
              <a:rPr lang="ru-RU" sz="2000" dirty="0"/>
              <a:t>, </a:t>
            </a:r>
            <a:r>
              <a:rPr lang="ru-RU" sz="2000" dirty="0" err="1"/>
              <a:t>нічні</a:t>
            </a:r>
            <a:r>
              <a:rPr lang="ru-RU" sz="2000" dirty="0"/>
              <a:t> клуби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285728"/>
            <a:ext cx="35719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Содержимое 7" descr="новый коллаж23424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fgjukm,k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/>
              <a:t>Амстердам - країна велосипедів.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ru-RU" sz="2200" dirty="0" smtClean="0"/>
              <a:t>В </a:t>
            </a:r>
            <a:r>
              <a:rPr lang="ru-RU" sz="2200" dirty="0" err="1"/>
              <a:t>країні</a:t>
            </a:r>
            <a:r>
              <a:rPr lang="ru-RU" sz="2200" dirty="0"/>
              <a:t> </a:t>
            </a:r>
            <a:r>
              <a:rPr lang="ru-RU" sz="2200" dirty="0" err="1"/>
              <a:t>проживає</a:t>
            </a:r>
            <a:r>
              <a:rPr lang="ru-RU" sz="2200" dirty="0"/>
              <a:t> 16 </a:t>
            </a:r>
            <a:r>
              <a:rPr lang="ru-RU" sz="2200" dirty="0" err="1"/>
              <a:t>млн</a:t>
            </a:r>
            <a:r>
              <a:rPr lang="ru-RU" sz="2200" dirty="0"/>
              <a:t> людей, а </a:t>
            </a:r>
            <a:r>
              <a:rPr lang="ru-RU" sz="2200" dirty="0" err="1"/>
              <a:t>велосипедів</a:t>
            </a:r>
            <a:r>
              <a:rPr lang="ru-RU" sz="2200" dirty="0"/>
              <a:t> тут аж 20 </a:t>
            </a:r>
            <a:r>
              <a:rPr lang="ru-RU" sz="2200" dirty="0" smtClean="0"/>
              <a:t>млн.На </a:t>
            </a:r>
            <a:r>
              <a:rPr lang="ru-RU" sz="2200" dirty="0"/>
              <a:t>велосипедах </a:t>
            </a:r>
            <a:r>
              <a:rPr lang="ru-RU" sz="2200" dirty="0" err="1"/>
              <a:t>їздять</a:t>
            </a:r>
            <a:r>
              <a:rPr lang="ru-RU" sz="2200" dirty="0"/>
              <a:t> </a:t>
            </a:r>
            <a:r>
              <a:rPr lang="ru-RU" sz="2200" dirty="0" err="1"/>
              <a:t>всі</a:t>
            </a:r>
            <a:r>
              <a:rPr lang="ru-RU" sz="2200" dirty="0"/>
              <a:t>: </a:t>
            </a:r>
            <a:r>
              <a:rPr lang="ru-RU" sz="2200" dirty="0" err="1"/>
              <a:t>діти</a:t>
            </a:r>
            <a:r>
              <a:rPr lang="ru-RU" sz="2200" dirty="0"/>
              <a:t>, </a:t>
            </a:r>
            <a:r>
              <a:rPr lang="ru-RU" sz="2200" dirty="0" err="1"/>
              <a:t>дорослі</a:t>
            </a:r>
            <a:r>
              <a:rPr lang="ru-RU" sz="2200" dirty="0"/>
              <a:t>, </a:t>
            </a:r>
            <a:r>
              <a:rPr lang="ru-RU" sz="2200" dirty="0" err="1"/>
              <a:t>жінки</a:t>
            </a:r>
            <a:r>
              <a:rPr lang="ru-RU" sz="2200" dirty="0"/>
              <a:t> </a:t>
            </a:r>
            <a:r>
              <a:rPr lang="ru-RU" sz="2200" dirty="0" err="1"/>
              <a:t>і</a:t>
            </a:r>
            <a:r>
              <a:rPr lang="ru-RU" sz="2200" dirty="0"/>
              <a:t> </a:t>
            </a:r>
            <a:r>
              <a:rPr lang="ru-RU" sz="2200" dirty="0" err="1"/>
              <a:t>чоловіки</a:t>
            </a:r>
            <a:r>
              <a:rPr lang="ru-RU" sz="2200" dirty="0"/>
              <a:t> </a:t>
            </a:r>
            <a:r>
              <a:rPr lang="ru-RU" sz="2200" dirty="0" err="1"/>
              <a:t>похилого</a:t>
            </a:r>
            <a:r>
              <a:rPr lang="ru-RU" sz="2200" dirty="0"/>
              <a:t> </a:t>
            </a:r>
            <a:r>
              <a:rPr lang="ru-RU" sz="2200" dirty="0" err="1"/>
              <a:t>віку</a:t>
            </a:r>
            <a:r>
              <a:rPr lang="ru-RU" sz="2200" dirty="0"/>
              <a:t>.</a:t>
            </a:r>
          </a:p>
        </p:txBody>
      </p:sp>
      <p:pic>
        <p:nvPicPr>
          <p:cNvPr id="6" name="Содержимое 5" descr="новый vfgfrgdfgfgggggggggggg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643734" cy="492919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2222495" cy="64294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accent3">
                    <a:lumMod val="75000"/>
                  </a:schemeClr>
                </a:solidFill>
              </a:rPr>
              <a:t>Гаага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28670"/>
            <a:ext cx="3465513" cy="5357850"/>
          </a:xfrm>
        </p:spPr>
        <p:txBody>
          <a:bodyPr>
            <a:noAutofit/>
          </a:bodyPr>
          <a:lstStyle/>
          <a:p>
            <a:r>
              <a:rPr lang="ru-RU" dirty="0"/>
              <a:t>Гаага - </a:t>
            </a:r>
            <a:r>
              <a:rPr lang="ru-RU" dirty="0" err="1"/>
              <a:t>резиденція</a:t>
            </a:r>
            <a:r>
              <a:rPr lang="ru-RU" dirty="0"/>
              <a:t> уряду, парламенту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королівського</a:t>
            </a:r>
            <a:r>
              <a:rPr lang="ru-RU" dirty="0"/>
              <a:t> двору, </a:t>
            </a:r>
            <a:r>
              <a:rPr lang="ru-RU" dirty="0" err="1"/>
              <a:t>третє</a:t>
            </a:r>
            <a:r>
              <a:rPr lang="ru-RU" dirty="0"/>
              <a:t> за величиною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та </a:t>
            </a:r>
            <a:r>
              <a:rPr lang="ru-RU" dirty="0" err="1"/>
              <a:t>дипломатів</a:t>
            </a:r>
            <a:r>
              <a:rPr lang="ru-RU" dirty="0"/>
              <a:t>. Тут </a:t>
            </a:r>
            <a:r>
              <a:rPr lang="ru-RU" dirty="0" err="1"/>
              <a:t>розміщений</a:t>
            </a:r>
            <a:r>
              <a:rPr lang="ru-RU" dirty="0"/>
              <a:t> Палац </a:t>
            </a:r>
            <a:r>
              <a:rPr lang="ru-RU" dirty="0" err="1"/>
              <a:t>світу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суд ООН.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замку </a:t>
            </a:r>
            <a:r>
              <a:rPr lang="ru-RU" dirty="0" err="1"/>
              <a:t>Бінненхоф</a:t>
            </a:r>
            <a:r>
              <a:rPr lang="ru-RU" dirty="0"/>
              <a:t> (1248), у </a:t>
            </a:r>
            <a:r>
              <a:rPr lang="ru-RU" dirty="0" err="1"/>
              <a:t>якому</a:t>
            </a:r>
            <a:r>
              <a:rPr lang="ru-RU" dirty="0"/>
              <a:t> зараз </a:t>
            </a:r>
            <a:r>
              <a:rPr lang="ru-RU" dirty="0" err="1"/>
              <a:t>засідає</a:t>
            </a:r>
            <a:r>
              <a:rPr lang="ru-RU" dirty="0"/>
              <a:t> парламент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Генеральні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, </a:t>
            </a:r>
            <a:r>
              <a:rPr lang="ru-RU" dirty="0" err="1"/>
              <a:t>розкинувся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центр </a:t>
            </a:r>
            <a:r>
              <a:rPr lang="ru-RU" dirty="0" err="1"/>
              <a:t>міста</a:t>
            </a:r>
            <a:r>
              <a:rPr lang="ru-RU" dirty="0"/>
              <a:t>. 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визначних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парк </a:t>
            </a:r>
            <a:r>
              <a:rPr lang="ru-RU" dirty="0" err="1"/>
              <a:t>Мадуродам</a:t>
            </a:r>
            <a:r>
              <a:rPr lang="ru-RU" dirty="0"/>
              <a:t>, </a:t>
            </a:r>
            <a:r>
              <a:rPr lang="ru-RU" dirty="0" err="1"/>
              <a:t>своєрідний</a:t>
            </a:r>
            <a:r>
              <a:rPr lang="ru-RU" dirty="0"/>
              <a:t> музей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небом, у </a:t>
            </a:r>
            <a:r>
              <a:rPr lang="ru-RU" dirty="0" err="1"/>
              <a:t>якому</a:t>
            </a:r>
            <a:r>
              <a:rPr lang="ru-RU" dirty="0"/>
              <a:t> в </a:t>
            </a:r>
            <a:r>
              <a:rPr lang="ru-RU" dirty="0" err="1"/>
              <a:t>масштабі</a:t>
            </a:r>
            <a:r>
              <a:rPr lang="ru-RU" dirty="0"/>
              <a:t> 1:25 </a:t>
            </a:r>
            <a:r>
              <a:rPr lang="ru-RU" dirty="0" err="1"/>
              <a:t>зображено</a:t>
            </a:r>
            <a:r>
              <a:rPr lang="ru-RU" dirty="0"/>
              <a:t> практично всю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мистецько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макети</a:t>
            </a:r>
            <a:r>
              <a:rPr lang="ru-RU" dirty="0"/>
              <a:t> </a:t>
            </a:r>
            <a:r>
              <a:rPr lang="ru-RU" dirty="0" err="1"/>
              <a:t>діючі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ультрасучасний</a:t>
            </a:r>
            <a:r>
              <a:rPr lang="ru-RU" dirty="0"/>
              <a:t> квартал </a:t>
            </a:r>
            <a:r>
              <a:rPr lang="ru-RU" dirty="0" err="1"/>
              <a:t>Резиденція</a:t>
            </a:r>
            <a:r>
              <a:rPr lang="ru-RU" dirty="0"/>
              <a:t>, над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архітектори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приваблює</a:t>
            </a:r>
            <a:r>
              <a:rPr lang="ru-RU" dirty="0"/>
              <a:t> </a:t>
            </a:r>
            <a:r>
              <a:rPr lang="ru-RU" dirty="0" err="1"/>
              <a:t>побудована</a:t>
            </a:r>
            <a:r>
              <a:rPr lang="ru-RU" dirty="0"/>
              <a:t> на </a:t>
            </a:r>
            <a:r>
              <a:rPr lang="ru-RU" dirty="0" err="1"/>
              <a:t>кошти</a:t>
            </a:r>
            <a:r>
              <a:rPr lang="ru-RU" dirty="0"/>
              <a:t> Наполеона Бонапарта </a:t>
            </a:r>
            <a:r>
              <a:rPr lang="ru-RU" dirty="0" err="1"/>
              <a:t>Валлонська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, </a:t>
            </a:r>
            <a:r>
              <a:rPr lang="ru-RU" dirty="0" err="1"/>
              <a:t>будинок-музей</a:t>
            </a:r>
            <a:r>
              <a:rPr lang="ru-RU" dirty="0"/>
              <a:t> </a:t>
            </a:r>
            <a:r>
              <a:rPr lang="ru-RU" dirty="0" err="1"/>
              <a:t>Спінози</a:t>
            </a:r>
            <a:r>
              <a:rPr lang="ru-RU" dirty="0"/>
              <a:t>, </a:t>
            </a:r>
            <a:r>
              <a:rPr lang="ru-RU" dirty="0" err="1"/>
              <a:t>унікальний</a:t>
            </a:r>
            <a:r>
              <a:rPr lang="ru-RU" dirty="0"/>
              <a:t> музей </a:t>
            </a:r>
            <a:r>
              <a:rPr lang="ru-RU" dirty="0" err="1"/>
              <a:t>цукерок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карамелі</a:t>
            </a:r>
            <a:r>
              <a:rPr lang="ru-RU" dirty="0"/>
              <a:t> </a:t>
            </a:r>
            <a:r>
              <a:rPr lang="ru-RU" dirty="0" err="1"/>
              <a:t>Гаагше</a:t>
            </a:r>
            <a:r>
              <a:rPr lang="ru-RU" dirty="0"/>
              <a:t> </a:t>
            </a:r>
            <a:r>
              <a:rPr lang="ru-RU" dirty="0" err="1"/>
              <a:t>Хофье</a:t>
            </a:r>
            <a:r>
              <a:rPr lang="ru-RU" dirty="0"/>
              <a:t>,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музей</a:t>
            </a:r>
            <a:r>
              <a:rPr lang="ru-RU" dirty="0"/>
              <a:t> </a:t>
            </a:r>
            <a:r>
              <a:rPr lang="ru-RU" dirty="0" err="1"/>
              <a:t>преси</a:t>
            </a:r>
            <a:r>
              <a:rPr lang="ru-RU" dirty="0"/>
              <a:t>, </a:t>
            </a:r>
            <a:r>
              <a:rPr lang="ru-RU" dirty="0" err="1"/>
              <a:t>поштовий</a:t>
            </a:r>
            <a:r>
              <a:rPr lang="ru-RU" dirty="0"/>
              <a:t> </a:t>
            </a:r>
            <a:r>
              <a:rPr lang="ru-RU" dirty="0" err="1"/>
              <a:t>музей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музей</a:t>
            </a:r>
            <a:r>
              <a:rPr lang="ru-RU" dirty="0"/>
              <a:t> костюма,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Акваріум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Морський</a:t>
            </a:r>
            <a:r>
              <a:rPr lang="ru-RU" dirty="0"/>
              <a:t> центр, в </a:t>
            </a:r>
            <a:r>
              <a:rPr lang="ru-RU" dirty="0" err="1"/>
              <a:t>якому</a:t>
            </a:r>
            <a:r>
              <a:rPr lang="ru-RU" dirty="0"/>
              <a:t> по </a:t>
            </a:r>
            <a:r>
              <a:rPr lang="ru-RU" dirty="0" err="1"/>
              <a:t>дні</a:t>
            </a:r>
            <a:r>
              <a:rPr lang="ru-RU" dirty="0"/>
              <a:t> океану </a:t>
            </a:r>
            <a:r>
              <a:rPr lang="ru-RU" dirty="0" err="1"/>
              <a:t>прокладено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тунель</a:t>
            </a:r>
            <a:r>
              <a:rPr lang="ru-RU" dirty="0"/>
              <a:t>.</a:t>
            </a:r>
          </a:p>
        </p:txBody>
      </p:sp>
      <p:pic>
        <p:nvPicPr>
          <p:cNvPr id="7" name="Содержимое 6" descr="ггаа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357298"/>
            <a:ext cx="5643570" cy="4786345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3028</Words>
  <Application>Microsoft Office PowerPoint</Application>
  <PresentationFormat>Экран (4:3)</PresentationFormat>
  <Paragraphs>125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in</vt:lpstr>
      <vt:lpstr>Нідерланди (дамба на річці Амстел)</vt:lpstr>
      <vt:lpstr>Слайд 3</vt:lpstr>
      <vt:lpstr>Девіз країни:   Je Maintiendrai («Я вдержу»)</vt:lpstr>
      <vt:lpstr>Амстердам</vt:lpstr>
      <vt:lpstr>Слайд 6</vt:lpstr>
      <vt:lpstr>Слайд 7</vt:lpstr>
      <vt:lpstr>Амстердам - країна велосипедів. В країні проживає 16 млн людей, а велосипедів тут аж 20 млн.На велосипедах їздять всі: діти, дорослі, жінки і чоловіки похилого віку.</vt:lpstr>
      <vt:lpstr>Гаага</vt:lpstr>
      <vt:lpstr>Слайд 10</vt:lpstr>
      <vt:lpstr>Зандам</vt:lpstr>
      <vt:lpstr>Слайд 12</vt:lpstr>
      <vt:lpstr>Алкмар</vt:lpstr>
      <vt:lpstr>Слайд 14</vt:lpstr>
      <vt:lpstr>Роттердам</vt:lpstr>
      <vt:lpstr>Слайд 16</vt:lpstr>
      <vt:lpstr>Делфт</vt:lpstr>
      <vt:lpstr>Слайд 18</vt:lpstr>
      <vt:lpstr>Кейкенхоф</vt:lpstr>
      <vt:lpstr>Слайд 20</vt:lpstr>
      <vt:lpstr>Хоге-Велюве</vt:lpstr>
      <vt:lpstr>Слайд 22</vt:lpstr>
      <vt:lpstr>60 фактів про Нідерланди:</vt:lpstr>
      <vt:lpstr>Слайд 24</vt:lpstr>
      <vt:lpstr>Слайд 25</vt:lpstr>
      <vt:lpstr>Слайд 26</vt:lpstr>
      <vt:lpstr>Нідерландська кухня</vt:lpstr>
      <vt:lpstr>Слайд 28</vt:lpstr>
      <vt:lpstr>Нідерландська музика і література</vt:lpstr>
      <vt:lpstr>Національний одяг нідерландців</vt:lpstr>
      <vt:lpstr>Слайд 31</vt:lpstr>
      <vt:lpstr>Взуття. • Здавна голландські селяни носили дерев'яні черевики кломпи - найзручніше взуття для пересування по піщаному узбережжю . • Чоловіки і жінки носили їх у будні і у свята . За традицією женихи дарували нареченим кломпи , зроблені своїми руками . Ці забавні, неначе казкові черевички стали одним з сувенірів сучасної Голландії . • Місцеві умільці довели ремесло їх виготовлення до досконалості : кломпи фарбують, прикрашають різьбленими візерунками і написами, а в деяких провінціях покривають чорним лаком  З усіх каменів голландки віддавали перевагу тому, що приносить, на їх думку, удачу корал . Їх улюбленою прикрасою було намисто з декількох ниток коралових намист , сполучених спереду золотою застібкою .</vt:lpstr>
      <vt:lpstr>25 березня 1957 Нідерланди стали одним із засновників Європейського союзу і надалі багато зробили для європейської інтеграції. Однак на референдумі з Європейської Конституції у червні 2005 року більше половини нідерландців проголосували проти її прийняття. Таким чином Нідерланди стали другою країною, яка відхилила проект єдиної конституції ЄС (після Франції).</vt:lpstr>
      <vt:lpstr>Слайд 34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43</cp:revision>
  <dcterms:created xsi:type="dcterms:W3CDTF">2013-10-30T15:45:27Z</dcterms:created>
  <dcterms:modified xsi:type="dcterms:W3CDTF">2013-11-13T07:16:10Z</dcterms:modified>
</cp:coreProperties>
</file>