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995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272808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  братів наших менших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29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1588"/>
            <a:ext cx="9302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88640"/>
            <a:ext cx="3744416" cy="1944216"/>
          </a:xfrm>
          <a:prstGeom prst="round2DiagRect">
            <a:avLst>
              <a:gd name="adj1" fmla="val 29539"/>
              <a:gd name="adj2" fmla="val 26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таксономічних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у </a:t>
            </a:r>
            <a:r>
              <a:rPr lang="ru-RU" dirty="0" err="1"/>
              <a:t>царстві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 smtClean="0"/>
              <a:t>?</a:t>
            </a:r>
          </a:p>
          <a:p>
            <a:pPr algn="ctr"/>
            <a:endParaRPr lang="uk-UA" dirty="0"/>
          </a:p>
          <a:p>
            <a:pPr algn="ctr"/>
            <a:r>
              <a:rPr lang="uk-UA" dirty="0" smtClean="0"/>
              <a:t>а)3            б)5             в)6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0072" y="404664"/>
            <a:ext cx="345638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 відрізняються таксономічні одиниці царства Рослин  і царства Тварин?</a:t>
            </a:r>
          </a:p>
          <a:p>
            <a:pPr algn="ctr"/>
            <a:endParaRPr lang="uk-UA" dirty="0"/>
          </a:p>
        </p:txBody>
      </p:sp>
      <p:sp>
        <p:nvSpPr>
          <p:cNvPr id="11" name="Прямоугольник с одним вырезанным скругленным углом 10"/>
          <p:cNvSpPr/>
          <p:nvPr/>
        </p:nvSpPr>
        <p:spPr>
          <a:xfrm>
            <a:off x="359532" y="2386472"/>
            <a:ext cx="3240360" cy="1402568"/>
          </a:xfrm>
          <a:prstGeom prst="snipRoundRect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Скільки класі тварин існує?</a:t>
            </a:r>
          </a:p>
          <a:p>
            <a:pPr algn="ctr"/>
            <a:endParaRPr lang="uk-UA" dirty="0"/>
          </a:p>
          <a:p>
            <a:pPr algn="ctr"/>
            <a:r>
              <a:rPr lang="uk-UA" dirty="0" smtClean="0"/>
              <a:t>а)5              б)2             в)7 </a:t>
            </a:r>
            <a:endParaRPr lang="ru-RU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788024" y="2223660"/>
            <a:ext cx="3600400" cy="22854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Ким була введена в науку таксономічна одиниця тип?</a:t>
            </a:r>
          </a:p>
          <a:p>
            <a:pPr algn="ctr"/>
            <a:endParaRPr lang="uk-UA" dirty="0"/>
          </a:p>
          <a:p>
            <a:pPr algn="ctr"/>
            <a:r>
              <a:rPr lang="uk-UA" dirty="0" smtClean="0"/>
              <a:t>а)німцем Альбертом Фрідріхом</a:t>
            </a:r>
          </a:p>
          <a:p>
            <a:pPr algn="ctr"/>
            <a:r>
              <a:rPr lang="uk-UA" dirty="0" smtClean="0"/>
              <a:t> б)французом Жоржем  </a:t>
            </a:r>
            <a:r>
              <a:rPr lang="uk-UA" dirty="0" err="1" smtClean="0"/>
              <a:t>Кюв</a:t>
            </a:r>
            <a:r>
              <a:rPr lang="en-US" dirty="0" smtClean="0"/>
              <a:t>’</a:t>
            </a:r>
            <a:r>
              <a:rPr lang="uk-UA" dirty="0" smtClean="0"/>
              <a:t>є</a:t>
            </a:r>
          </a:p>
          <a:p>
            <a:pPr algn="ctr"/>
            <a:r>
              <a:rPr lang="uk-UA" dirty="0" smtClean="0"/>
              <a:t>в)англійцем  Джоном   </a:t>
            </a:r>
            <a:r>
              <a:rPr lang="uk-UA" dirty="0" err="1" smtClean="0"/>
              <a:t>Клевенсом</a:t>
            </a:r>
            <a:endParaRPr lang="ru-RU" dirty="0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467544" y="4509120"/>
            <a:ext cx="3240360" cy="1800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Що є найменшою одиницею систематики?</a:t>
            </a:r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а)ряд        б) рід      в) вид</a:t>
            </a:r>
            <a:endParaRPr lang="ru-RU" dirty="0"/>
          </a:p>
        </p:txBody>
      </p:sp>
      <p:sp>
        <p:nvSpPr>
          <p:cNvPr id="14" name="Прямоугольник с одним скругленным углом 13"/>
          <p:cNvSpPr/>
          <p:nvPr/>
        </p:nvSpPr>
        <p:spPr>
          <a:xfrm>
            <a:off x="4932040" y="4941168"/>
            <a:ext cx="2952328" cy="115212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Що таке систематика?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305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1588"/>
            <a:ext cx="9302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251520" y="476672"/>
            <a:ext cx="3096344" cy="1512168"/>
          </a:xfrm>
          <a:prstGeom prst="snipRoundRect">
            <a:avLst>
              <a:gd name="adj1" fmla="val 0"/>
              <a:gd name="adj2" fmla="val 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 якого птаха найдовший язик?</a:t>
            </a:r>
            <a:endParaRPr lang="ru-RU" dirty="0"/>
          </a:p>
        </p:txBody>
      </p:sp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4355976" y="476672"/>
            <a:ext cx="3096344" cy="1008112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Фора тіла птаха?</a:t>
            </a:r>
            <a:endParaRPr lang="ru-RU" dirty="0"/>
          </a:p>
        </p:txBody>
      </p:sp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259505" y="2564904"/>
            <a:ext cx="3024336" cy="1656184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 людини є 32 зуби, а у синички?</a:t>
            </a:r>
            <a:endParaRPr lang="ru-RU" dirty="0"/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4499992" y="2564904"/>
            <a:ext cx="3240360" cy="1872208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Нелітаючий водоплавний птах?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339752" y="5082872"/>
            <a:ext cx="3096344" cy="1440160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Який птах здатен літати хвостом уперед?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1588"/>
            <a:ext cx="9302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59532" y="476672"/>
            <a:ext cx="288032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Вони надають рослинам зеленого забарвлення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752616" y="715529"/>
            <a:ext cx="266429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Зелений фермент рослин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11560" y="3621371"/>
            <a:ext cx="2376264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Напіврідке внутрішнє середовище клітини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778312" y="3453609"/>
            <a:ext cx="2448272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Її </a:t>
            </a: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ru-RU" dirty="0" err="1" smtClean="0"/>
              <a:t>язок</a:t>
            </a:r>
            <a:r>
              <a:rPr lang="ru-RU" dirty="0" smtClean="0"/>
              <a:t> </a:t>
            </a:r>
            <a:r>
              <a:rPr lang="ru-RU" dirty="0" err="1" smtClean="0"/>
              <a:t>захищати</a:t>
            </a:r>
            <a:r>
              <a:rPr lang="ru-RU" dirty="0" smtClean="0"/>
              <a:t> </a:t>
            </a:r>
            <a:r>
              <a:rPr lang="ru-RU" dirty="0" err="1" smtClean="0"/>
              <a:t>внутріш</a:t>
            </a:r>
            <a:r>
              <a:rPr lang="uk-UA" dirty="0" smtClean="0"/>
              <a:t>ній вміст клітини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66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1588"/>
            <a:ext cx="9302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908720"/>
            <a:ext cx="331236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Яка найбільша тварина нашої планети?</a:t>
            </a:r>
            <a:endParaRPr lang="ru-RU" dirty="0"/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4644008" y="1124744"/>
            <a:ext cx="3384376" cy="18002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Якій тварині поставлено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err="1" smtClean="0"/>
              <a:t>ятник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467544" y="3284984"/>
            <a:ext cx="2952328" cy="18002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Яка  комаха переносить вантаж вагою більше свого тіла?</a:t>
            </a:r>
            <a:endParaRPr lang="ru-RU" dirty="0"/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5436096" y="3717032"/>
            <a:ext cx="3384376" cy="201622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Де знаходяться органи слуху коника-стрибунця?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39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152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Про  братів наших менших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 братів наших менших</dc:title>
  <dc:creator>Bravo</dc:creator>
  <cp:lastModifiedBy>Bravo</cp:lastModifiedBy>
  <cp:revision>7</cp:revision>
  <dcterms:created xsi:type="dcterms:W3CDTF">2014-09-03T13:37:52Z</dcterms:created>
  <dcterms:modified xsi:type="dcterms:W3CDTF">2014-09-03T14:30:34Z</dcterms:modified>
</cp:coreProperties>
</file>