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EB28D-2DAB-44AF-B395-201D6752361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431A-0603-427E-BC91-900C6F65C0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31A-0603-427E-BC91-900C6F65C0D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4E23D6-1947-4DB3-BDD2-F2D1B42BD60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A37F7-BF14-4AF1-A6A7-6714A214B6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29600" cy="256145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Способи </a:t>
            </a:r>
            <a:r>
              <a:rPr lang="uk-UA" sz="5400" dirty="0" err="1" smtClean="0"/>
              <a:t>енергозберігання</a:t>
            </a:r>
            <a:endParaRPr lang="en-US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5. </a:t>
            </a:r>
            <a:r>
              <a:rPr lang="ru-RU" u="sng" dirty="0" err="1" smtClean="0"/>
              <a:t>Віконні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дверні</a:t>
            </a:r>
            <a:r>
              <a:rPr lang="ru-RU" u="sng" dirty="0" smtClean="0"/>
              <a:t> </a:t>
            </a:r>
            <a:r>
              <a:rPr lang="ru-RU" u="sng" dirty="0" err="1" smtClean="0"/>
              <a:t>ущільнювачі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ущільнювачі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же </a:t>
            </a:r>
            <a:r>
              <a:rPr lang="ru-RU" dirty="0" err="1" smtClean="0"/>
              <a:t>цілям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шпаклівка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, </a:t>
            </a:r>
            <a:r>
              <a:rPr lang="ru-RU" dirty="0" err="1" smtClean="0"/>
              <a:t>віконні</a:t>
            </a:r>
            <a:r>
              <a:rPr lang="ru-RU" dirty="0" smtClean="0"/>
              <a:t> </a:t>
            </a:r>
            <a:r>
              <a:rPr lang="ru-RU" dirty="0" err="1" smtClean="0"/>
              <a:t>ущільнювачі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теплоізоляцію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дверних</a:t>
            </a:r>
            <a:r>
              <a:rPr lang="ru-RU" dirty="0" smtClean="0"/>
              <a:t> </a:t>
            </a:r>
            <a:r>
              <a:rPr lang="ru-RU" dirty="0" err="1" smtClean="0"/>
              <a:t>прорізів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4038600" cy="293096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6. </a:t>
            </a:r>
            <a:r>
              <a:rPr lang="ru-RU" u="sng" dirty="0" err="1" smtClean="0"/>
              <a:t>Замініть</a:t>
            </a:r>
            <a:r>
              <a:rPr lang="ru-RU" u="sng" dirty="0" smtClean="0"/>
              <a:t> </a:t>
            </a:r>
            <a:r>
              <a:rPr lang="ru-RU" u="sng" dirty="0" err="1" smtClean="0"/>
              <a:t>старі</a:t>
            </a:r>
            <a:r>
              <a:rPr lang="ru-RU" u="sng" dirty="0" smtClean="0"/>
              <a:t> </a:t>
            </a:r>
            <a:r>
              <a:rPr lang="ru-RU" u="sng" dirty="0" err="1" smtClean="0"/>
              <a:t>електроприлади</a:t>
            </a:r>
            <a:endParaRPr lang="en-US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16288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скаже</a:t>
            </a:r>
            <a:r>
              <a:rPr lang="ru-RU" dirty="0" smtClean="0"/>
              <a:t> - ну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ж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! Але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</a:t>
            </a:r>
            <a:r>
              <a:rPr lang="ru-RU" dirty="0" err="1" smtClean="0"/>
              <a:t>троглодити</a:t>
            </a:r>
            <a:r>
              <a:rPr lang="ru-RU" dirty="0" smtClean="0"/>
              <a:t>. </a:t>
            </a:r>
            <a:r>
              <a:rPr lang="ru-RU" dirty="0" err="1" smtClean="0"/>
              <a:t>Старі</a:t>
            </a:r>
            <a:r>
              <a:rPr lang="ru-RU" dirty="0" smtClean="0"/>
              <a:t> холодильники, </a:t>
            </a:r>
            <a:r>
              <a:rPr lang="ru-RU" dirty="0" err="1" smtClean="0"/>
              <a:t>сушарки</a:t>
            </a:r>
            <a:r>
              <a:rPr lang="ru-RU" dirty="0" smtClean="0"/>
              <a:t> для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обігрівачі</a:t>
            </a:r>
            <a:r>
              <a:rPr lang="ru-RU" dirty="0" smtClean="0"/>
              <a:t> мало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неекономні</a:t>
            </a:r>
            <a:r>
              <a:rPr lang="ru-RU" dirty="0" smtClean="0"/>
              <a:t>, вони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провокують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Замініть</a:t>
            </a:r>
            <a:r>
              <a:rPr lang="ru-RU" dirty="0" smtClean="0"/>
              <a:t> </a:t>
            </a:r>
            <a:r>
              <a:rPr lang="ru-RU" dirty="0" err="1" smtClean="0"/>
              <a:t>старі</a:t>
            </a:r>
            <a:r>
              <a:rPr lang="ru-RU" dirty="0" smtClean="0"/>
              <a:t>, </a:t>
            </a:r>
            <a:r>
              <a:rPr lang="ru-RU" dirty="0" err="1" smtClean="0"/>
              <a:t>неефективні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на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схвалені</a:t>
            </a:r>
            <a:r>
              <a:rPr lang="ru-RU" dirty="0" smtClean="0"/>
              <a:t> стандартами </a:t>
            </a:r>
            <a:r>
              <a:rPr lang="ru-RU" dirty="0" err="1" smtClean="0"/>
              <a:t>енергозбереження</a:t>
            </a:r>
            <a:r>
              <a:rPr lang="ru-RU" dirty="0" smtClean="0"/>
              <a:t>, такими як </a:t>
            </a:r>
            <a:r>
              <a:rPr lang="en-US" dirty="0" smtClean="0"/>
              <a:t>Energy Star. </a:t>
            </a:r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en-US" dirty="0" smtClean="0"/>
              <a:t>Energy Star, </a:t>
            </a:r>
            <a:r>
              <a:rPr lang="ru-RU" dirty="0" err="1" smtClean="0"/>
              <a:t>сушарка</a:t>
            </a:r>
            <a:r>
              <a:rPr lang="ru-RU" dirty="0" smtClean="0"/>
              <a:t> для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замінена</a:t>
            </a:r>
            <a:r>
              <a:rPr lang="ru-RU" dirty="0" smtClean="0"/>
              <a:t> на </a:t>
            </a:r>
            <a:r>
              <a:rPr lang="ru-RU" dirty="0" err="1" smtClean="0"/>
              <a:t>нову</a:t>
            </a:r>
            <a:r>
              <a:rPr lang="ru-RU" dirty="0" smtClean="0"/>
              <a:t>,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заощадити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130 </a:t>
            </a:r>
            <a:r>
              <a:rPr lang="ru-RU" dirty="0" err="1" smtClean="0"/>
              <a:t>доларів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8" name="Содержимое 7" descr="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038600" cy="2869854"/>
          </a:xfrm>
        </p:spPr>
      </p:pic>
      <p:pic>
        <p:nvPicPr>
          <p:cNvPr id="9" name="Рисунок 8" descr="а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762500" cy="2857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7. </a:t>
            </a:r>
            <a:r>
              <a:rPr lang="ru-RU" u="sng" dirty="0" err="1" smtClean="0"/>
              <a:t>Уникайте</a:t>
            </a:r>
            <a:r>
              <a:rPr lang="ru-RU" u="sng" dirty="0" smtClean="0"/>
              <a:t> </a:t>
            </a:r>
            <a:r>
              <a:rPr lang="ru-RU" u="sng" dirty="0" err="1" smtClean="0"/>
              <a:t>використання</a:t>
            </a:r>
            <a:r>
              <a:rPr lang="ru-RU" u="sng" dirty="0" smtClean="0"/>
              <a:t> </a:t>
            </a:r>
            <a:r>
              <a:rPr lang="ru-RU" u="sng" dirty="0" err="1" smtClean="0"/>
              <a:t>техніки</a:t>
            </a:r>
            <a:r>
              <a:rPr lang="ru-RU" u="sng" dirty="0" smtClean="0"/>
              <a:t> в спеку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smtClean="0"/>
              <a:t>в жаркий </a:t>
            </a:r>
            <a:r>
              <a:rPr lang="ru-RU" dirty="0" err="1" smtClean="0"/>
              <a:t>літній</a:t>
            </a:r>
            <a:r>
              <a:rPr lang="ru-RU" dirty="0" smtClean="0"/>
              <a:t> день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духовка, </a:t>
            </a:r>
            <a:r>
              <a:rPr lang="ru-RU" dirty="0" err="1" smtClean="0"/>
              <a:t>праска</a:t>
            </a:r>
            <a:r>
              <a:rPr lang="ru-RU" dirty="0" smtClean="0"/>
              <a:t>, </a:t>
            </a:r>
            <a:r>
              <a:rPr lang="ru-RU" dirty="0" err="1" smtClean="0"/>
              <a:t>сушарка</a:t>
            </a:r>
            <a:r>
              <a:rPr lang="ru-RU" dirty="0" smtClean="0"/>
              <a:t> для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посудомийна</a:t>
            </a:r>
            <a:r>
              <a:rPr lang="ru-RU" dirty="0" smtClean="0"/>
              <a:t> машина </a:t>
            </a:r>
            <a:r>
              <a:rPr lang="ru-RU" dirty="0" err="1" smtClean="0"/>
              <a:t>одночасно</a:t>
            </a:r>
            <a:r>
              <a:rPr lang="ru-RU" dirty="0" smtClean="0"/>
              <a:t>, знайте,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тепла.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змушує</a:t>
            </a:r>
            <a:r>
              <a:rPr lang="ru-RU" dirty="0" smtClean="0"/>
              <a:t> ваш </a:t>
            </a:r>
            <a:r>
              <a:rPr lang="ru-RU" dirty="0" err="1" smtClean="0"/>
              <a:t>кондиціонер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 </a:t>
            </a:r>
            <a:r>
              <a:rPr lang="ru-RU" dirty="0" err="1" smtClean="0"/>
              <a:t>граничній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Дочекайтеся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прохолодної</a:t>
            </a:r>
            <a:r>
              <a:rPr lang="ru-RU" dirty="0" smtClean="0"/>
              <a:t> пори </a:t>
            </a:r>
            <a:r>
              <a:rPr lang="ru-RU" dirty="0" err="1" smtClean="0"/>
              <a:t>доби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в </a:t>
            </a:r>
            <a:r>
              <a:rPr lang="ru-RU" dirty="0" err="1" smtClean="0"/>
              <a:t>літній</a:t>
            </a:r>
            <a:r>
              <a:rPr lang="ru-RU" dirty="0" smtClean="0"/>
              <a:t> час </a:t>
            </a:r>
            <a:r>
              <a:rPr lang="ru-RU" dirty="0" err="1" smtClean="0"/>
              <a:t>сушарку</a:t>
            </a:r>
            <a:r>
              <a:rPr lang="ru-RU" dirty="0" smtClean="0"/>
              <a:t> для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простим </a:t>
            </a:r>
            <a:r>
              <a:rPr lang="ru-RU" dirty="0" err="1" smtClean="0"/>
              <a:t>сушінням</a:t>
            </a:r>
            <a:r>
              <a:rPr lang="ru-RU" dirty="0" smtClean="0"/>
              <a:t> на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повітрі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 дозволить </a:t>
            </a:r>
            <a:r>
              <a:rPr lang="ru-RU" dirty="0" err="1" smtClean="0"/>
              <a:t>заощадити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200 </a:t>
            </a:r>
            <a:r>
              <a:rPr lang="ru-RU" dirty="0" err="1" smtClean="0"/>
              <a:t>доларів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38600" cy="302895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8. </a:t>
            </a:r>
            <a:r>
              <a:rPr lang="ru-RU" u="sng" dirty="0" err="1" smtClean="0"/>
              <a:t>Замініть</a:t>
            </a:r>
            <a:r>
              <a:rPr lang="ru-RU" u="sng" dirty="0" smtClean="0"/>
              <a:t> </a:t>
            </a:r>
            <a:r>
              <a:rPr lang="ru-RU" u="sng" dirty="0" err="1" smtClean="0"/>
              <a:t>лампи</a:t>
            </a:r>
            <a:r>
              <a:rPr lang="ru-RU" u="sng" dirty="0" smtClean="0"/>
              <a:t> </a:t>
            </a:r>
            <a:r>
              <a:rPr lang="ru-RU" u="sng" dirty="0" err="1" smtClean="0"/>
              <a:t>розжарювання</a:t>
            </a:r>
            <a:r>
              <a:rPr lang="ru-RU" u="sng" dirty="0" smtClean="0"/>
              <a:t> </a:t>
            </a:r>
            <a:r>
              <a:rPr lang="ru-RU" u="sng" dirty="0" err="1" smtClean="0"/>
              <a:t>енергозберігаючими</a:t>
            </a:r>
            <a:r>
              <a:rPr lang="ru-RU" u="sng" dirty="0" smtClean="0"/>
              <a:t> лампами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1"/>
            <a:ext cx="4388296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Компактні</a:t>
            </a:r>
            <a:r>
              <a:rPr lang="ru-RU" dirty="0" smtClean="0"/>
              <a:t> </a:t>
            </a:r>
            <a:r>
              <a:rPr lang="ru-RU" dirty="0" err="1" smtClean="0"/>
              <a:t>люмінесцентні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на 75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 </a:t>
            </a:r>
            <a:r>
              <a:rPr lang="ru-RU" dirty="0" err="1" smtClean="0"/>
              <a:t>розжарювання</a:t>
            </a:r>
            <a:r>
              <a:rPr lang="ru-RU" dirty="0" smtClean="0"/>
              <a:t>. Тому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енергозберігаюча</a:t>
            </a:r>
            <a:r>
              <a:rPr lang="ru-RU" dirty="0" smtClean="0"/>
              <a:t> лампа </a:t>
            </a:r>
            <a:r>
              <a:rPr lang="ru-RU" dirty="0" err="1" smtClean="0"/>
              <a:t>заощадить</a:t>
            </a:r>
            <a:r>
              <a:rPr lang="ru-RU" dirty="0" smtClean="0"/>
              <a:t> 35 </a:t>
            </a:r>
            <a:r>
              <a:rPr lang="ru-RU" dirty="0" err="1" smtClean="0"/>
              <a:t>доларів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бюджету.</a:t>
            </a:r>
            <a:endParaRPr lang="en-US" dirty="0"/>
          </a:p>
        </p:txBody>
      </p:sp>
      <p:pic>
        <p:nvPicPr>
          <p:cNvPr id="5" name="Содержимое 4" descr="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058160" cy="2296160"/>
          </a:xfrm>
        </p:spPr>
      </p:pic>
      <p:pic>
        <p:nvPicPr>
          <p:cNvPr id="6" name="Рисунок 5" descr="а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810000" cy="23812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9. </a:t>
            </a:r>
            <a:r>
              <a:rPr lang="ru-RU" u="sng" dirty="0" err="1" smtClean="0"/>
              <a:t>Вимикайте</a:t>
            </a:r>
            <a:r>
              <a:rPr lang="ru-RU" u="sng" dirty="0" smtClean="0"/>
              <a:t> </a:t>
            </a:r>
            <a:r>
              <a:rPr lang="ru-RU" u="sng" dirty="0" err="1" smtClean="0"/>
              <a:t>техніку</a:t>
            </a:r>
            <a:r>
              <a:rPr lang="ru-RU" u="sng" dirty="0" smtClean="0"/>
              <a:t> </a:t>
            </a:r>
            <a:r>
              <a:rPr lang="ru-RU" u="sng" dirty="0" err="1" smtClean="0"/>
              <a:t>від</a:t>
            </a:r>
            <a:r>
              <a:rPr lang="ru-RU" u="sng" dirty="0" smtClean="0"/>
              <a:t> </a:t>
            </a:r>
            <a:r>
              <a:rPr lang="ru-RU" u="sng" dirty="0" err="1" smtClean="0"/>
              <a:t>мережі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53650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не </a:t>
            </a:r>
            <a:r>
              <a:rPr lang="ru-RU" dirty="0" err="1" smtClean="0"/>
              <a:t>активний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ввімкнений</a:t>
            </a:r>
            <a:r>
              <a:rPr lang="ru-RU" dirty="0" smtClean="0"/>
              <a:t> в мережу, </a:t>
            </a:r>
            <a:r>
              <a:rPr lang="ru-RU" dirty="0" err="1" smtClean="0"/>
              <a:t>він</a:t>
            </a:r>
            <a:r>
              <a:rPr lang="ru-RU" dirty="0" smtClean="0"/>
              <a:t> все одно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електроенергію</a:t>
            </a:r>
            <a:r>
              <a:rPr lang="ru-RU" dirty="0" smtClean="0"/>
              <a:t>. Дивно, </a:t>
            </a:r>
            <a:r>
              <a:rPr lang="ru-RU" dirty="0" err="1" smtClean="0"/>
              <a:t>але</a:t>
            </a:r>
            <a:r>
              <a:rPr lang="ru-RU" dirty="0" smtClean="0"/>
              <a:t> на </a:t>
            </a:r>
            <a:r>
              <a:rPr lang="ru-RU" dirty="0" err="1" smtClean="0"/>
              <a:t>безцільне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електроприладів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«</a:t>
            </a:r>
            <a:r>
              <a:rPr lang="ru-RU" dirty="0" err="1" smtClean="0"/>
              <a:t>очікування</a:t>
            </a:r>
            <a:r>
              <a:rPr lang="ru-RU" dirty="0" smtClean="0"/>
              <a:t>» </a:t>
            </a:r>
            <a:r>
              <a:rPr lang="ru-RU" dirty="0" err="1" smtClean="0"/>
              <a:t>припадає</a:t>
            </a:r>
            <a:r>
              <a:rPr lang="ru-RU" dirty="0" smtClean="0"/>
              <a:t> 5-10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енергоспоживання</a:t>
            </a:r>
            <a:r>
              <a:rPr lang="ru-RU" dirty="0" smtClean="0"/>
              <a:t> в </a:t>
            </a:r>
            <a:r>
              <a:rPr lang="ru-RU" dirty="0" err="1" smtClean="0"/>
              <a:t>будинку</a:t>
            </a:r>
            <a:r>
              <a:rPr lang="ru-RU" dirty="0" smtClean="0"/>
              <a:t>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подовжувач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вимикачем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дозволить вам без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відключити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132856"/>
            <a:ext cx="3600400" cy="273630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10. </a:t>
            </a:r>
            <a:r>
              <a:rPr lang="ru-RU" u="sng" dirty="0" err="1" smtClean="0"/>
              <a:t>Проведіть</a:t>
            </a:r>
            <a:r>
              <a:rPr lang="ru-RU" u="sng" dirty="0" smtClean="0"/>
              <a:t> </a:t>
            </a:r>
            <a:r>
              <a:rPr lang="ru-RU" u="sng" dirty="0" err="1" smtClean="0"/>
              <a:t>реконструкцію</a:t>
            </a:r>
            <a:r>
              <a:rPr lang="ru-RU" u="sng" dirty="0" smtClean="0"/>
              <a:t> </a:t>
            </a:r>
            <a:r>
              <a:rPr lang="ru-RU" u="sng" dirty="0" err="1" smtClean="0"/>
              <a:t>водонагрівача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Встановіть</a:t>
            </a:r>
            <a:r>
              <a:rPr lang="ru-RU" dirty="0" smtClean="0"/>
              <a:t> </a:t>
            </a:r>
            <a:r>
              <a:rPr lang="ru-RU" dirty="0" err="1" smtClean="0"/>
              <a:t>водонагрівач</a:t>
            </a:r>
            <a:r>
              <a:rPr lang="ru-RU" dirty="0" smtClean="0"/>
              <a:t> на 48 </a:t>
            </a:r>
            <a:r>
              <a:rPr lang="ru-RU" dirty="0" err="1" smtClean="0"/>
              <a:t>градусів</a:t>
            </a:r>
            <a:r>
              <a:rPr lang="ru-RU" dirty="0" smtClean="0"/>
              <a:t> за </a:t>
            </a:r>
            <a:r>
              <a:rPr lang="ru-RU" dirty="0" err="1" smtClean="0"/>
              <a:t>Цельсієм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оберніть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ізоляційною</a:t>
            </a:r>
            <a:r>
              <a:rPr lang="ru-RU" dirty="0" smtClean="0"/>
              <a:t> </a:t>
            </a:r>
            <a:r>
              <a:rPr lang="ru-RU" dirty="0" err="1" smtClean="0"/>
              <a:t>ковдрою</a:t>
            </a:r>
            <a:r>
              <a:rPr lang="ru-RU" dirty="0" smtClean="0"/>
              <a:t>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та </a:t>
            </a: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 smtClean="0"/>
              <a:t>водонагрівача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до 15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економії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Перевірте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водонагрівач</a:t>
            </a:r>
            <a:r>
              <a:rPr lang="ru-RU" dirty="0" smtClean="0"/>
              <a:t> на предмет </a:t>
            </a:r>
            <a:r>
              <a:rPr lang="ru-RU" dirty="0" err="1" smtClean="0"/>
              <a:t>витоків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5" name="Содержимое 4" descr="а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014988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05064"/>
            <a:ext cx="9144000" cy="29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Енергоконсервація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меншої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038600" cy="3022219"/>
          </a:xfrm>
        </p:spPr>
      </p:pic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10000" cy="32575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514806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Енергозбереження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енергоефективності, яке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меншої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послузі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користуватись</a:t>
            </a:r>
            <a:r>
              <a:rPr lang="ru-RU" dirty="0" smtClean="0"/>
              <a:t> авто — </a:t>
            </a:r>
            <a:r>
              <a:rPr lang="ru-RU" dirty="0" err="1" smtClean="0"/>
              <a:t>енергозбереження</a:t>
            </a:r>
            <a:r>
              <a:rPr lang="ru-RU" dirty="0" smtClean="0"/>
              <a:t>, а </a:t>
            </a:r>
            <a:r>
              <a:rPr lang="ru-RU" dirty="0" err="1" smtClean="0"/>
              <a:t>пересісти</a:t>
            </a:r>
            <a:r>
              <a:rPr lang="ru-RU" dirty="0" smtClean="0"/>
              <a:t> на авто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меншою</a:t>
            </a:r>
            <a:r>
              <a:rPr lang="ru-RU" dirty="0" smtClean="0"/>
              <a:t> </a:t>
            </a:r>
            <a:r>
              <a:rPr lang="ru-RU" dirty="0" err="1" smtClean="0"/>
              <a:t>витратою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 — </a:t>
            </a:r>
            <a:r>
              <a:rPr lang="ru-RU" dirty="0" err="1" smtClean="0"/>
              <a:t>енергоефективність</a:t>
            </a:r>
            <a:r>
              <a:rPr lang="ru-RU" dirty="0" smtClean="0"/>
              <a:t>. Але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енергозбереження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енергоефективність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техніками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bioetano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240360" cy="2304256"/>
          </a:xfrm>
        </p:spPr>
      </p:pic>
      <p:pic>
        <p:nvPicPr>
          <p:cNvPr id="7" name="Рисунок 6" descr="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140968"/>
            <a:ext cx="3528392" cy="273630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40490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В </a:t>
            </a:r>
            <a:r>
              <a:rPr lang="uk-UA" dirty="0" smtClean="0"/>
              <a:t>даний час енергозбереження - одне з пріоритетних завдань. Це пов'язано з дефіцитом основних енергоресурсів, зростаючою вартістю їх видобутку, а також з глобальними екологічними проблемами.</a:t>
            </a:r>
            <a:endParaRPr lang="en-US" dirty="0"/>
          </a:p>
        </p:txBody>
      </p:sp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2962275" cy="3943350"/>
          </a:xfrm>
          <a:prstGeom prst="rect">
            <a:avLst/>
          </a:prstGeom>
        </p:spPr>
      </p:pic>
      <p:pic>
        <p:nvPicPr>
          <p:cNvPr id="5" name="Рисунок 4" descr="logano_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3960440" cy="278092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21088"/>
            <a:ext cx="8219256" cy="26369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- </a:t>
            </a:r>
            <a:r>
              <a:rPr lang="ru-RU" dirty="0" err="1" smtClean="0"/>
              <a:t>звичайний</a:t>
            </a:r>
            <a:r>
              <a:rPr lang="ru-RU" dirty="0" smtClean="0"/>
              <a:t> </a:t>
            </a:r>
            <a:r>
              <a:rPr lang="ru-RU" dirty="0" err="1" smtClean="0"/>
              <a:t>домовласник</a:t>
            </a:r>
            <a:r>
              <a:rPr lang="ru-RU" dirty="0" smtClean="0"/>
              <a:t>, то вам напевно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рахунки</a:t>
            </a:r>
            <a:r>
              <a:rPr lang="ru-RU" dirty="0" smtClean="0"/>
              <a:t> за </a:t>
            </a:r>
            <a:r>
              <a:rPr lang="ru-RU" dirty="0" err="1" smtClean="0"/>
              <a:t>електроенергію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темпами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ціна</a:t>
            </a:r>
            <a:r>
              <a:rPr lang="ru-RU" dirty="0" smtClean="0"/>
              <a:t> на </a:t>
            </a:r>
            <a:r>
              <a:rPr lang="ru-RU" dirty="0" err="1" smtClean="0"/>
              <a:t>електрику</a:t>
            </a:r>
            <a:r>
              <a:rPr lang="ru-RU" dirty="0" smtClean="0"/>
              <a:t>.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не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на </a:t>
            </a:r>
            <a:r>
              <a:rPr lang="ru-RU" dirty="0" err="1" smtClean="0"/>
              <a:t>екстремально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сонячні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на </a:t>
            </a:r>
            <a:r>
              <a:rPr lang="ru-RU" dirty="0" err="1" smtClean="0"/>
              <a:t>даху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вжити</a:t>
            </a:r>
            <a:r>
              <a:rPr lang="ru-RU" dirty="0" smtClean="0"/>
              <a:t> </a:t>
            </a:r>
            <a:r>
              <a:rPr lang="ru-RU" dirty="0" err="1" smtClean="0"/>
              <a:t>рішучих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економії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яку </a:t>
            </a:r>
            <a:r>
              <a:rPr lang="ru-RU" dirty="0" err="1" smtClean="0"/>
              <a:t>споживаєте</a:t>
            </a:r>
            <a:r>
              <a:rPr lang="ru-RU" dirty="0" smtClean="0"/>
              <a:t>.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електрику</a:t>
            </a:r>
            <a:r>
              <a:rPr lang="ru-RU" dirty="0" smtClean="0"/>
              <a:t> в </a:t>
            </a:r>
            <a:r>
              <a:rPr lang="ru-RU" dirty="0" err="1" smtClean="0"/>
              <a:t>домогосподарстві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знижені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дотримуватись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правил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оновити</a:t>
            </a:r>
            <a:r>
              <a:rPr lang="ru-RU" dirty="0" smtClean="0"/>
              <a:t> </a:t>
            </a:r>
            <a:r>
              <a:rPr lang="ru-RU" dirty="0" err="1" smtClean="0"/>
              <a:t>технологічну</a:t>
            </a:r>
            <a:r>
              <a:rPr lang="ru-RU" dirty="0" smtClean="0"/>
              <a:t> базу.</a:t>
            </a:r>
            <a:endParaRPr lang="en-US" dirty="0"/>
          </a:p>
        </p:txBody>
      </p:sp>
      <p:pic>
        <p:nvPicPr>
          <p:cNvPr id="5" name="Содержимое 4" descr="а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192688" cy="374441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1. </a:t>
            </a:r>
            <a:r>
              <a:rPr lang="ru-RU" u="sng" dirty="0" err="1" smtClean="0"/>
              <a:t>Проведіть</a:t>
            </a:r>
            <a:r>
              <a:rPr lang="ru-RU" u="sng" dirty="0" smtClean="0"/>
              <a:t> </a:t>
            </a:r>
            <a:r>
              <a:rPr lang="ru-RU" u="sng" dirty="0" err="1" smtClean="0"/>
              <a:t>тепловий</a:t>
            </a:r>
            <a:r>
              <a:rPr lang="ru-RU" u="sng" dirty="0" smtClean="0"/>
              <a:t> аудит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628800"/>
            <a:ext cx="4860032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гарантувати</a:t>
            </a:r>
            <a:r>
              <a:rPr lang="ru-RU" dirty="0" smtClean="0"/>
              <a:t> вам те, </a:t>
            </a:r>
            <a:r>
              <a:rPr lang="ru-RU" dirty="0" err="1" smtClean="0"/>
              <a:t>що</a:t>
            </a:r>
            <a:r>
              <a:rPr lang="ru-RU" dirty="0" smtClean="0"/>
              <a:t> ваш котел, </a:t>
            </a:r>
            <a:r>
              <a:rPr lang="ru-RU" dirty="0" err="1" smtClean="0"/>
              <a:t>піч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система </a:t>
            </a:r>
            <a:r>
              <a:rPr lang="ru-RU" dirty="0" err="1" smtClean="0"/>
              <a:t>кондиціювання</a:t>
            </a:r>
            <a:r>
              <a:rPr lang="ru-RU" dirty="0" smtClean="0"/>
              <a:t> та </a:t>
            </a:r>
            <a:r>
              <a:rPr lang="ru-RU" dirty="0" err="1" smtClean="0"/>
              <a:t>вентиляції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максимальною </a:t>
            </a:r>
            <a:r>
              <a:rPr lang="ru-RU" dirty="0" err="1" smtClean="0"/>
              <a:t>ефективністю</a:t>
            </a:r>
            <a:r>
              <a:rPr lang="ru-RU" dirty="0" smtClean="0"/>
              <a:t>. Будьте </a:t>
            </a:r>
            <a:r>
              <a:rPr lang="ru-RU" dirty="0" err="1" smtClean="0"/>
              <a:t>готові</a:t>
            </a:r>
            <a:r>
              <a:rPr lang="ru-RU" dirty="0" smtClean="0"/>
              <a:t> понести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тепловий</a:t>
            </a:r>
            <a:r>
              <a:rPr lang="ru-RU" dirty="0" smtClean="0"/>
              <a:t> аудит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повірте</a:t>
            </a:r>
            <a:r>
              <a:rPr lang="ru-RU" dirty="0" smtClean="0"/>
              <a:t>, вони </a:t>
            </a:r>
            <a:r>
              <a:rPr lang="ru-RU" dirty="0" err="1" smtClean="0"/>
              <a:t>окупляться</a:t>
            </a:r>
            <a:r>
              <a:rPr lang="ru-RU" dirty="0" smtClean="0"/>
              <a:t>.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половина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яка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домогосподарстві</a:t>
            </a:r>
            <a:r>
              <a:rPr lang="ru-RU" dirty="0" smtClean="0"/>
              <a:t>, </a:t>
            </a:r>
            <a:r>
              <a:rPr lang="ru-RU" dirty="0" err="1" smtClean="0"/>
              <a:t>йде</a:t>
            </a:r>
            <a:r>
              <a:rPr lang="ru-RU" dirty="0" smtClean="0"/>
              <a:t> на </a:t>
            </a:r>
            <a:r>
              <a:rPr lang="ru-RU" dirty="0" err="1" smtClean="0"/>
              <a:t>опалення</a:t>
            </a:r>
            <a:r>
              <a:rPr lang="ru-RU" dirty="0" smtClean="0"/>
              <a:t> та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тому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систем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принципової</a:t>
            </a:r>
            <a:r>
              <a:rPr lang="ru-RU" dirty="0" smtClean="0"/>
              <a:t> </a:t>
            </a:r>
            <a:r>
              <a:rPr lang="ru-RU" dirty="0" err="1" smtClean="0"/>
              <a:t>важливості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 descr="maja_sildinas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20888"/>
            <a:ext cx="3938240" cy="261952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2. </a:t>
            </a:r>
            <a:r>
              <a:rPr lang="ru-RU" u="sng" dirty="0" err="1" smtClean="0"/>
              <a:t>Встановіть</a:t>
            </a:r>
            <a:r>
              <a:rPr lang="ru-RU" u="sng" dirty="0" smtClean="0"/>
              <a:t> термостат</a:t>
            </a:r>
            <a:endParaRPr lang="en-US" u="sng" dirty="0"/>
          </a:p>
        </p:txBody>
      </p:sp>
      <p:pic>
        <p:nvPicPr>
          <p:cNvPr id="5" name="Содержимое 4" descr="okeancat.aj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672408" cy="36966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Установка </a:t>
            </a:r>
            <a:r>
              <a:rPr lang="ru-RU" dirty="0" smtClean="0"/>
              <a:t>термостата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регулювати</a:t>
            </a:r>
            <a:r>
              <a:rPr lang="ru-RU" dirty="0" smtClean="0"/>
              <a:t> температуру в </a:t>
            </a:r>
            <a:r>
              <a:rPr lang="ru-RU" dirty="0" err="1" smtClean="0"/>
              <a:t>приміщенні</a:t>
            </a:r>
            <a:r>
              <a:rPr lang="ru-RU" dirty="0" smtClean="0"/>
              <a:t>, коли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вдома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опалювальних</a:t>
            </a:r>
            <a:r>
              <a:rPr lang="ru-RU" dirty="0" smtClean="0"/>
              <a:t> систем. </a:t>
            </a:r>
            <a:r>
              <a:rPr lang="ru-RU" dirty="0" err="1" smtClean="0"/>
              <a:t>Якщо</a:t>
            </a:r>
            <a:r>
              <a:rPr lang="ru-RU" dirty="0" smtClean="0"/>
              <a:t> будучи поза домом,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запрограмуєте</a:t>
            </a:r>
            <a:r>
              <a:rPr lang="ru-RU" dirty="0" smtClean="0"/>
              <a:t> термостат на температуру 10-15 </a:t>
            </a:r>
            <a:r>
              <a:rPr lang="ru-RU" dirty="0" err="1" smtClean="0"/>
              <a:t>градусів</a:t>
            </a:r>
            <a:r>
              <a:rPr lang="ru-RU" dirty="0" smtClean="0"/>
              <a:t>, то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економити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10%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3. Труби: </a:t>
            </a:r>
            <a:r>
              <a:rPr lang="ru-RU" u="sng" dirty="0" err="1" smtClean="0"/>
              <a:t>спаювання</a:t>
            </a:r>
            <a:r>
              <a:rPr lang="ru-RU" u="sng" dirty="0" smtClean="0"/>
              <a:t> та </a:t>
            </a:r>
            <a:r>
              <a:rPr lang="ru-RU" u="sng" dirty="0" err="1" smtClean="0"/>
              <a:t>ізоляція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12776"/>
            <a:ext cx="4680520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Погана</a:t>
            </a:r>
            <a:r>
              <a:rPr lang="ru-RU" dirty="0" smtClean="0"/>
              <a:t> </a:t>
            </a: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недостатнє</a:t>
            </a:r>
            <a:r>
              <a:rPr lang="ru-RU" dirty="0" smtClean="0"/>
              <a:t> </a:t>
            </a:r>
            <a:r>
              <a:rPr lang="ru-RU" dirty="0" err="1" smtClean="0"/>
              <a:t>ущільнення</a:t>
            </a:r>
            <a:r>
              <a:rPr lang="ru-RU" dirty="0" smtClean="0"/>
              <a:t> труб </a:t>
            </a:r>
            <a:r>
              <a:rPr lang="ru-RU" dirty="0" err="1" smtClean="0"/>
              <a:t>може</a:t>
            </a:r>
            <a:r>
              <a:rPr lang="ru-RU" dirty="0" smtClean="0"/>
              <a:t> привести до </a:t>
            </a:r>
            <a:r>
              <a:rPr lang="ru-RU" dirty="0" err="1" smtClean="0"/>
              <a:t>істотних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тепла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опалювального</a:t>
            </a:r>
            <a:r>
              <a:rPr lang="ru-RU" dirty="0" smtClean="0"/>
              <a:t> сезону. </a:t>
            </a:r>
            <a:r>
              <a:rPr lang="ru-RU" dirty="0" err="1" smtClean="0"/>
              <a:t>Переконайтесь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труби </a:t>
            </a:r>
            <a:r>
              <a:rPr lang="ru-RU" dirty="0" err="1" smtClean="0"/>
              <a:t>позбавлені</a:t>
            </a:r>
            <a:r>
              <a:rPr lang="ru-RU" dirty="0" smtClean="0"/>
              <a:t> таких проблем </a:t>
            </a:r>
            <a:r>
              <a:rPr lang="ru-RU" dirty="0" err="1" smtClean="0"/>
              <a:t>або</a:t>
            </a:r>
            <a:r>
              <a:rPr lang="ru-RU" dirty="0" smtClean="0"/>
              <a:t> ж при </a:t>
            </a:r>
            <a:r>
              <a:rPr lang="ru-RU" dirty="0" err="1" smtClean="0"/>
              <a:t>виявленні</a:t>
            </a:r>
            <a:r>
              <a:rPr lang="ru-RU" dirty="0" smtClean="0"/>
              <a:t> </a:t>
            </a:r>
            <a:r>
              <a:rPr lang="ru-RU" dirty="0" err="1" smtClean="0"/>
              <a:t>вад</a:t>
            </a:r>
            <a:r>
              <a:rPr lang="ru-RU" dirty="0" smtClean="0"/>
              <a:t> </a:t>
            </a:r>
            <a:r>
              <a:rPr lang="ru-RU" dirty="0" err="1" smtClean="0"/>
              <a:t>усуньте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За статистикою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економію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20% </a:t>
            </a:r>
            <a:r>
              <a:rPr lang="ru-RU" dirty="0" err="1" smtClean="0"/>
              <a:t>щорічно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слід</a:t>
            </a:r>
            <a:r>
              <a:rPr lang="ru-RU" dirty="0" smtClean="0"/>
              <a:t> регулярно </a:t>
            </a:r>
            <a:r>
              <a:rPr lang="ru-RU" dirty="0" err="1" smtClean="0"/>
              <a:t>міняти</a:t>
            </a:r>
            <a:r>
              <a:rPr lang="ru-RU" dirty="0" smtClean="0"/>
              <a:t> </a:t>
            </a:r>
            <a:r>
              <a:rPr lang="ru-RU" dirty="0" err="1" smtClean="0"/>
              <a:t>повітряні</a:t>
            </a:r>
            <a:r>
              <a:rPr lang="ru-RU" dirty="0" smtClean="0"/>
              <a:t> </a:t>
            </a:r>
            <a:r>
              <a:rPr lang="ru-RU" dirty="0" err="1" smtClean="0"/>
              <a:t>фільтри</a:t>
            </a:r>
            <a:r>
              <a:rPr lang="ru-RU" dirty="0" smtClean="0"/>
              <a:t> в системах </a:t>
            </a:r>
            <a:r>
              <a:rPr lang="ru-RU" dirty="0" err="1" smtClean="0"/>
              <a:t>вентиляції</a:t>
            </a:r>
            <a:r>
              <a:rPr lang="ru-RU" dirty="0" smtClean="0"/>
              <a:t> та </a:t>
            </a:r>
            <a:r>
              <a:rPr lang="ru-RU" dirty="0" err="1" smtClean="0"/>
              <a:t>кондиціювання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фільтри</a:t>
            </a:r>
            <a:r>
              <a:rPr lang="ru-RU" dirty="0" smtClean="0"/>
              <a:t> </a:t>
            </a:r>
            <a:r>
              <a:rPr lang="ru-RU" dirty="0" err="1" smtClean="0"/>
              <a:t>закупорені</a:t>
            </a:r>
            <a:r>
              <a:rPr lang="ru-RU" dirty="0" smtClean="0"/>
              <a:t>, то система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 err="1" smtClean="0"/>
              <a:t>навантаженням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а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038600" cy="398180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4. </a:t>
            </a:r>
            <a:r>
              <a:rPr lang="ru-RU" u="sng" dirty="0" err="1" smtClean="0"/>
              <a:t>Шпаклівка</a:t>
            </a:r>
            <a:r>
              <a:rPr lang="ru-RU" u="sng" dirty="0" smtClean="0"/>
              <a:t> у </a:t>
            </a:r>
            <a:r>
              <a:rPr lang="ru-RU" u="sng" dirty="0" err="1" smtClean="0"/>
              <a:t>віконних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дверних</a:t>
            </a:r>
            <a:r>
              <a:rPr lang="ru-RU" u="sng" dirty="0" smtClean="0"/>
              <a:t> </a:t>
            </a:r>
            <a:r>
              <a:rPr lang="ru-RU" u="sng" dirty="0" err="1" smtClean="0"/>
              <a:t>отворах</a:t>
            </a:r>
            <a:endParaRPr lang="en-US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6288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дрібниця</a:t>
            </a:r>
            <a:r>
              <a:rPr lang="ru-RU" dirty="0" smtClean="0"/>
              <a:t>, як </a:t>
            </a:r>
            <a:r>
              <a:rPr lang="ru-RU" dirty="0" err="1" smtClean="0"/>
              <a:t>щілина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до </a:t>
            </a:r>
            <a:r>
              <a:rPr lang="ru-RU" dirty="0" err="1" smtClean="0"/>
              <a:t>протягів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загрожують</a:t>
            </a:r>
            <a:r>
              <a:rPr lang="ru-RU" dirty="0" smtClean="0"/>
              <a:t> </a:t>
            </a:r>
            <a:r>
              <a:rPr lang="ru-RU" dirty="0" err="1" smtClean="0"/>
              <a:t>застудою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тепловтрат</a:t>
            </a:r>
            <a:r>
              <a:rPr lang="ru-RU" dirty="0" smtClean="0"/>
              <a:t>. </a:t>
            </a:r>
            <a:r>
              <a:rPr lang="ru-RU" dirty="0" err="1" smtClean="0"/>
              <a:t>Пам'ятаєте</a:t>
            </a:r>
            <a:r>
              <a:rPr lang="ru-RU" dirty="0" smtClean="0"/>
              <a:t>, як ми в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заклеювали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? Тут </a:t>
            </a:r>
            <a:r>
              <a:rPr lang="ru-RU" dirty="0" err="1" smtClean="0"/>
              <a:t>працює</a:t>
            </a:r>
            <a:r>
              <a:rPr lang="ru-RU" dirty="0" smtClean="0"/>
              <a:t> той же принцип, </a:t>
            </a:r>
            <a:r>
              <a:rPr lang="ru-RU" dirty="0" err="1" smtClean="0"/>
              <a:t>тільки</a:t>
            </a:r>
            <a:r>
              <a:rPr lang="ru-RU" dirty="0" smtClean="0"/>
              <a:t> зараз на ринку </a:t>
            </a:r>
            <a:r>
              <a:rPr lang="ru-RU" dirty="0" err="1" smtClean="0"/>
              <a:t>доступні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для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</a:t>
            </a:r>
            <a:r>
              <a:rPr lang="ru-RU" dirty="0" err="1" smtClean="0"/>
              <a:t>Шпаклівка</a:t>
            </a:r>
            <a:r>
              <a:rPr lang="ru-RU" dirty="0" smtClean="0"/>
              <a:t> </a:t>
            </a:r>
            <a:r>
              <a:rPr lang="ru-RU" dirty="0" err="1" smtClean="0"/>
              <a:t>щілин</a:t>
            </a:r>
            <a:r>
              <a:rPr lang="ru-RU" dirty="0" smtClean="0"/>
              <a:t> -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недорогий</a:t>
            </a:r>
            <a:r>
              <a:rPr lang="ru-RU" dirty="0" smtClean="0"/>
              <a:t> </a:t>
            </a:r>
            <a:r>
              <a:rPr lang="ru-RU" dirty="0" err="1" smtClean="0"/>
              <a:t>енергозберігаючий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вона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032448" cy="2448272"/>
          </a:xfrm>
        </p:spPr>
      </p:pic>
      <p:pic>
        <p:nvPicPr>
          <p:cNvPr id="6" name="Рисунок 5" descr="аа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21088"/>
            <a:ext cx="3846512" cy="223723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798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Способи енергозберігання</vt:lpstr>
      <vt:lpstr>Слайд 2</vt:lpstr>
      <vt:lpstr>Слайд 3</vt:lpstr>
      <vt:lpstr>Слайд 4</vt:lpstr>
      <vt:lpstr>Слайд 5</vt:lpstr>
      <vt:lpstr>1. Проведіть тепловий аудит</vt:lpstr>
      <vt:lpstr>2. Встановіть термостат</vt:lpstr>
      <vt:lpstr>3. Труби: спаювання та ізоляція</vt:lpstr>
      <vt:lpstr>4. Шпаклівка у віконних і дверних отворах</vt:lpstr>
      <vt:lpstr>5. Віконні і дверні ущільнювачі</vt:lpstr>
      <vt:lpstr>6. Замініть старі електроприлади</vt:lpstr>
      <vt:lpstr>7. Уникайте використання техніки в спеку</vt:lpstr>
      <vt:lpstr>8. Замініть лампи розжарювання енергозберігаючими лампами</vt:lpstr>
      <vt:lpstr>9. Вимикайте техніку від мережі</vt:lpstr>
      <vt:lpstr>10. Проведіть реконструкцію водонагрівача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енергозберігання</dc:title>
  <dc:creator>User</dc:creator>
  <cp:lastModifiedBy>User</cp:lastModifiedBy>
  <cp:revision>8</cp:revision>
  <dcterms:created xsi:type="dcterms:W3CDTF">2014-09-23T15:27:20Z</dcterms:created>
  <dcterms:modified xsi:type="dcterms:W3CDTF">2014-09-23T16:39:58Z</dcterms:modified>
</cp:coreProperties>
</file>