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5" autoAdjust="0"/>
    <p:restoredTop sz="94660"/>
  </p:normalViewPr>
  <p:slideViewPr>
    <p:cSldViewPr>
      <p:cViewPr varScale="1">
        <p:scale>
          <a:sx n="50" d="100"/>
          <a:sy n="50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2AA4E0-C9B2-4257-BE62-CFA2DBA41BC8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A00D49-9BED-4081-87B5-E8C391EE7778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7020272" cy="2301240"/>
          </a:xfrm>
        </p:spPr>
        <p:txBody>
          <a:bodyPr>
            <a:normAutofit/>
          </a:bodyPr>
          <a:lstStyle/>
          <a:p>
            <a:pPr algn="ctr"/>
            <a:r>
              <a:rPr lang="vi-VN" sz="5400" dirty="0" smtClean="0"/>
              <a:t>Ілл</a:t>
            </a:r>
            <a:r>
              <a:rPr lang="uk-UA" sz="5400" dirty="0" smtClean="0"/>
              <a:t>я </a:t>
            </a:r>
            <a:r>
              <a:rPr lang="vi-VN" sz="5400" dirty="0" smtClean="0"/>
              <a:t>Юх</a:t>
            </a:r>
            <a:r>
              <a:rPr lang="uk-UA" sz="5400" dirty="0" smtClean="0"/>
              <a:t>и</a:t>
            </a:r>
            <a:r>
              <a:rPr lang="vi-VN" sz="5400" dirty="0" smtClean="0"/>
              <a:t>мович Р</a:t>
            </a:r>
            <a:r>
              <a:rPr lang="uk-UA" sz="5400" dirty="0" smtClean="0"/>
              <a:t>є</a:t>
            </a:r>
            <a:r>
              <a:rPr lang="vi-VN" sz="5400" dirty="0" smtClean="0"/>
              <a:t>пі</a:t>
            </a:r>
            <a:r>
              <a:rPr lang="uk-UA" sz="5400" dirty="0" smtClean="0"/>
              <a:t>н</a:t>
            </a:r>
            <a:endParaRPr lang="uk-UA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78092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Російський </a:t>
            </a:r>
            <a:r>
              <a:rPr lang="uk-UA" sz="2400" dirty="0"/>
              <a:t>художник-реаліст українського походження.</a:t>
            </a:r>
          </a:p>
        </p:txBody>
      </p:sp>
      <p:pic>
        <p:nvPicPr>
          <p:cNvPr id="5" name="Рисунок 4" descr="REPIN_portret_REP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340768"/>
            <a:ext cx="4067944" cy="5155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01317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 </a:t>
            </a:r>
            <a:r>
              <a:rPr lang="uk-UA" sz="3200" dirty="0" smtClean="0"/>
              <a:t>1844 - 1930</a:t>
            </a:r>
            <a:endParaRPr lang="uk-UA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Вибір нареченої великому князю</a:t>
            </a:r>
            <a:endParaRPr lang="uk-UA" sz="3600" dirty="0"/>
          </a:p>
        </p:txBody>
      </p:sp>
      <p:pic>
        <p:nvPicPr>
          <p:cNvPr id="4" name="Содержимое 3" descr="Grand_Duke's_bride_by_Rep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29873" cy="520992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Відмова</a:t>
            </a:r>
            <a:r>
              <a:rPr lang="uk-UA" dirty="0" smtClean="0"/>
              <a:t> від сповіді</a:t>
            </a:r>
            <a:endParaRPr lang="uk-UA" dirty="0"/>
          </a:p>
        </p:txBody>
      </p:sp>
      <p:pic>
        <p:nvPicPr>
          <p:cNvPr id="4" name="Содержимое 3" descr="repin_otkaz_jn_ispove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6382846" cy="5332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Вечорниці</a:t>
            </a:r>
            <a:endParaRPr lang="uk-UA" sz="4400" dirty="0"/>
          </a:p>
        </p:txBody>
      </p:sp>
      <p:pic>
        <p:nvPicPr>
          <p:cNvPr id="4" name="Содержимое 3" descr="24402766_Ilya_Repin_Vechornicuy_1881_s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181975" cy="50564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3Repin_Nikola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2880320" cy="5792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7"/>
            <a:ext cx="3384376" cy="792088"/>
          </a:xfrm>
        </p:spPr>
        <p:txBody>
          <a:bodyPr/>
          <a:lstStyle/>
          <a:p>
            <a:pPr algn="ctr"/>
            <a:r>
              <a:rPr lang="uk-UA" dirty="0" smtClean="0"/>
              <a:t>Портрети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2016224" cy="43914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Микола ІІ</a:t>
            </a:r>
            <a:endParaRPr lang="uk-UA" sz="2400" dirty="0"/>
          </a:p>
        </p:txBody>
      </p:sp>
      <p:pic>
        <p:nvPicPr>
          <p:cNvPr id="5" name="Рисунок 4" descr="Kojfma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515271"/>
            <a:ext cx="3111996" cy="4342729"/>
          </a:xfrm>
          <a:prstGeom prst="rect">
            <a:avLst/>
          </a:prstGeom>
        </p:spPr>
      </p:pic>
      <p:pic>
        <p:nvPicPr>
          <p:cNvPr id="6" name="Рисунок 5" descr="image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20058"/>
            <a:ext cx="3131840" cy="5537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15567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Автопортрет 1887</a:t>
            </a:r>
            <a:endParaRPr lang="uk-U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69269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Осінній букет</a:t>
            </a:r>
            <a:endParaRPr lang="uk-UA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8864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Лев Толстой</a:t>
            </a:r>
            <a:endParaRPr lang="uk-UA" sz="4000" dirty="0"/>
          </a:p>
        </p:txBody>
      </p:sp>
      <p:pic>
        <p:nvPicPr>
          <p:cNvPr id="3" name="Рисунок 2" descr="Repin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851920" cy="5492195"/>
          </a:xfrm>
          <a:prstGeom prst="rect">
            <a:avLst/>
          </a:prstGeom>
        </p:spPr>
      </p:pic>
      <p:pic>
        <p:nvPicPr>
          <p:cNvPr id="4" name="Рисунок 3" descr="Repin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052736"/>
            <a:ext cx="4629438" cy="56108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rait-of-pavel-tretyakov-founder-of-the-tretyakov-gallery-1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7050360" cy="5908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1592" y="188640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Третьяков Павло</a:t>
            </a:r>
          </a:p>
          <a:p>
            <a:endParaRPr lang="uk-UA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-fisher-girl-1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67025"/>
            <a:ext cx="3884007" cy="579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Дівчинка-рибачка</a:t>
            </a:r>
            <a:endParaRPr lang="uk-UA" sz="3200" dirty="0"/>
          </a:p>
        </p:txBody>
      </p:sp>
      <p:pic>
        <p:nvPicPr>
          <p:cNvPr id="4" name="Рисунок 3" descr="repin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044128"/>
            <a:ext cx="4608512" cy="5813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3326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Надя </a:t>
            </a:r>
            <a:r>
              <a:rPr lang="uk-UA" sz="2800" dirty="0" err="1" smtClean="0"/>
              <a:t>Репіна</a:t>
            </a:r>
            <a:r>
              <a:rPr lang="uk-UA" sz="2800" dirty="0" smtClean="0"/>
              <a:t> (дочка)</a:t>
            </a:r>
            <a:endParaRPr lang="uk-UA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98884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Підготувала </a:t>
            </a:r>
          </a:p>
          <a:p>
            <a:pPr algn="ctr"/>
            <a:r>
              <a:rPr lang="uk-UA" sz="3200" dirty="0" smtClean="0"/>
              <a:t>Учениця 11 ФМ класу</a:t>
            </a:r>
          </a:p>
          <a:p>
            <a:pPr algn="ctr"/>
            <a:r>
              <a:rPr lang="uk-UA" sz="3200" dirty="0" err="1" smtClean="0"/>
              <a:t>Женчук</a:t>
            </a:r>
            <a:r>
              <a:rPr lang="uk-UA" sz="3200" dirty="0" smtClean="0"/>
              <a:t> Ірина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902424" cy="853275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Біографія</a:t>
            </a:r>
            <a:endParaRPr lang="uk-UA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208912" cy="5472608"/>
          </a:xfrm>
        </p:spPr>
        <p:txBody>
          <a:bodyPr>
            <a:normAutofit/>
          </a:bodyPr>
          <a:lstStyle/>
          <a:p>
            <a:r>
              <a:rPr lang="uk-UA" sz="2600" dirty="0" smtClean="0"/>
              <a:t>Народився 24 липня 1844 року у </a:t>
            </a:r>
            <a:r>
              <a:rPr lang="uk-UA" sz="2600" dirty="0" err="1" smtClean="0"/>
              <a:t>сімї</a:t>
            </a:r>
            <a:r>
              <a:rPr lang="uk-UA" sz="2600" dirty="0" smtClean="0"/>
              <a:t> воєнного  у</a:t>
            </a:r>
            <a:r>
              <a:rPr lang="uk-UA" sz="2600" dirty="0" smtClean="0"/>
              <a:t> </a:t>
            </a:r>
            <a:r>
              <a:rPr lang="uk-UA" sz="2600" dirty="0" smtClean="0"/>
              <a:t>Чугуєві (Україна). </a:t>
            </a:r>
            <a:r>
              <a:rPr lang="uk-UA" sz="2600" dirty="0" smtClean="0"/>
              <a:t>Одним із його предків був український козак Ріпа</a:t>
            </a:r>
            <a:r>
              <a:rPr lang="uk-UA" sz="2600" dirty="0" smtClean="0"/>
              <a:t>.</a:t>
            </a:r>
          </a:p>
          <a:p>
            <a:r>
              <a:rPr lang="uk-UA" sz="2600" dirty="0" smtClean="0"/>
              <a:t> </a:t>
            </a:r>
            <a:r>
              <a:rPr lang="uk-UA" sz="2600" dirty="0" smtClean="0"/>
              <a:t>Хлопцем навчався у місцевій іконописній майстерні</a:t>
            </a:r>
            <a:r>
              <a:rPr lang="uk-UA" sz="2600" dirty="0" smtClean="0"/>
              <a:t>.</a:t>
            </a:r>
          </a:p>
          <a:p>
            <a:r>
              <a:rPr lang="uk-UA" sz="2600" dirty="0" smtClean="0"/>
              <a:t> </a:t>
            </a:r>
            <a:r>
              <a:rPr lang="uk-UA" sz="2600" dirty="0" smtClean="0"/>
              <a:t>У 20 років подався до столиці Російської імперії — Санкт-Петербургу.</a:t>
            </a:r>
          </a:p>
          <a:p>
            <a:r>
              <a:rPr lang="uk-UA" sz="2600" dirty="0" smtClean="0"/>
              <a:t>З 1863 </a:t>
            </a:r>
            <a:r>
              <a:rPr lang="uk-UA" sz="2600" dirty="0" smtClean="0"/>
              <a:t>року навчався </a:t>
            </a:r>
            <a:r>
              <a:rPr lang="uk-UA" sz="2600" dirty="0" smtClean="0"/>
              <a:t>в Петербурзькій малювальній школі, у 1864-71 роках — у Петербурзькій Академії Мистецтв (учень І. М. </a:t>
            </a:r>
            <a:r>
              <a:rPr lang="uk-UA" sz="2600" dirty="0" err="1" smtClean="0"/>
              <a:t>Крамського</a:t>
            </a:r>
            <a:r>
              <a:rPr lang="uk-UA" sz="2600" dirty="0" smtClean="0"/>
              <a:t>), яку закінчив з золотою медаллю і відбув у студійну подорож до Італії та Франції.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348880"/>
            <a:ext cx="4606280" cy="1357331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Картини</a:t>
            </a:r>
            <a:endParaRPr lang="uk-UA" sz="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0278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30" y="2060848"/>
            <a:ext cx="8767558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83671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Бурлаки на Волзі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Олександр Пушкін на </a:t>
            </a:r>
            <a:r>
              <a:rPr lang="uk-UA" sz="2800" dirty="0" err="1" smtClean="0"/>
              <a:t>ліцейному</a:t>
            </a:r>
            <a:r>
              <a:rPr lang="uk-UA" sz="2800" dirty="0" smtClean="0"/>
              <a:t> екзамені</a:t>
            </a:r>
            <a:endParaRPr lang="uk-UA" sz="2800" dirty="0"/>
          </a:p>
        </p:txBody>
      </p:sp>
      <p:pic>
        <p:nvPicPr>
          <p:cNvPr id="4" name="Содержимое 3" descr="58842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103963" cy="5255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980728"/>
            <a:ext cx="3795192" cy="367240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Садко в підводному царстві</a:t>
            </a:r>
            <a:endParaRPr lang="uk-UA" sz="4000" dirty="0"/>
          </a:p>
        </p:txBody>
      </p:sp>
      <p:pic>
        <p:nvPicPr>
          <p:cNvPr id="4" name="Содержимое 3" descr="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464496" cy="60667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Запорожці</a:t>
            </a:r>
            <a:r>
              <a:rPr lang="ru-RU" sz="3600" dirty="0" smtClean="0"/>
              <a:t> </a:t>
            </a:r>
            <a:r>
              <a:rPr lang="ru-RU" sz="3600" dirty="0" err="1" smtClean="0"/>
              <a:t>пишуть</a:t>
            </a:r>
            <a:r>
              <a:rPr lang="ru-RU" sz="3600" dirty="0" smtClean="0"/>
              <a:t> листа </a:t>
            </a:r>
            <a:r>
              <a:rPr lang="ru-RU" sz="3600" dirty="0" err="1" smtClean="0"/>
              <a:t>турецькому</a:t>
            </a:r>
            <a:r>
              <a:rPr lang="ru-RU" sz="3600" dirty="0" smtClean="0"/>
              <a:t> </a:t>
            </a:r>
            <a:r>
              <a:rPr lang="ru-RU" sz="3600" dirty="0" smtClean="0"/>
              <a:t>султану</a:t>
            </a:r>
            <a:endParaRPr lang="uk-UA" sz="3600" dirty="0"/>
          </a:p>
        </p:txBody>
      </p:sp>
      <p:pic>
        <p:nvPicPr>
          <p:cNvPr id="4" name="Содержимое 3" descr="Repin_Cossa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438" y="1658849"/>
            <a:ext cx="8555042" cy="505066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Запорожці</a:t>
            </a:r>
            <a:r>
              <a:rPr lang="ru-RU" sz="3600" dirty="0" smtClean="0"/>
              <a:t> </a:t>
            </a:r>
            <a:r>
              <a:rPr lang="ru-RU" sz="3600" dirty="0" err="1" smtClean="0"/>
              <a:t>пишуть</a:t>
            </a:r>
            <a:r>
              <a:rPr lang="ru-RU" sz="3600" dirty="0" smtClean="0"/>
              <a:t> листа </a:t>
            </a:r>
            <a:r>
              <a:rPr lang="ru-RU" sz="3600" dirty="0" err="1" smtClean="0"/>
              <a:t>турецькому</a:t>
            </a:r>
            <a:r>
              <a:rPr lang="ru-RU" sz="3600" dirty="0" smtClean="0"/>
              <a:t> </a:t>
            </a:r>
            <a:r>
              <a:rPr lang="ru-RU" sz="3600" dirty="0" smtClean="0"/>
              <a:t>султану (2 </a:t>
            </a:r>
            <a:r>
              <a:rPr lang="ru-RU" sz="3600" dirty="0" err="1" smtClean="0"/>
              <a:t>версія</a:t>
            </a:r>
            <a:r>
              <a:rPr lang="ru-RU" sz="3600" dirty="0" smtClean="0"/>
              <a:t>)</a:t>
            </a:r>
            <a:endParaRPr lang="uk-UA" sz="3600" dirty="0"/>
          </a:p>
        </p:txBody>
      </p:sp>
      <p:pic>
        <p:nvPicPr>
          <p:cNvPr id="4" name="Содержимое 3" descr="Repin_Cossacks_(1893_version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980415" cy="51571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Іов </a:t>
            </a:r>
            <a:r>
              <a:rPr lang="uk-UA" dirty="0" smtClean="0"/>
              <a:t>і його друзі</a:t>
            </a:r>
            <a:endParaRPr lang="uk-UA" dirty="0"/>
          </a:p>
        </p:txBody>
      </p:sp>
      <p:pic>
        <p:nvPicPr>
          <p:cNvPr id="4" name="Содержимое 3" descr="18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373896" cy="511256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</TotalTime>
  <Words>80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Ілля Юхимович Рєпін</vt:lpstr>
      <vt:lpstr>Біографія</vt:lpstr>
      <vt:lpstr>Картини</vt:lpstr>
      <vt:lpstr>Слайд 4</vt:lpstr>
      <vt:lpstr>Олександр Пушкін на ліцейному екзамені</vt:lpstr>
      <vt:lpstr>Садко в підводному царстві</vt:lpstr>
      <vt:lpstr>Запорожці пишуть листа турецькому султану</vt:lpstr>
      <vt:lpstr>Запорожці пишуть листа турецькому султану (2 версія)</vt:lpstr>
      <vt:lpstr>Іов і його друзі</vt:lpstr>
      <vt:lpstr>Вибір нареченої великому князю</vt:lpstr>
      <vt:lpstr>Відмова від сповіді</vt:lpstr>
      <vt:lpstr>Вечорниці</vt:lpstr>
      <vt:lpstr>Портрети</vt:lpstr>
      <vt:lpstr>Слайд 14</vt:lpstr>
      <vt:lpstr>Слайд 15</vt:lpstr>
      <vt:lpstr>Слайд 16</vt:lpstr>
      <vt:lpstr>Слайд 17</vt:lpstr>
    </vt:vector>
  </TitlesOfParts>
  <Company>slider999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Ілля Юхимович Рєпін</dc:title>
  <dc:creator>User</dc:creator>
  <cp:lastModifiedBy>User</cp:lastModifiedBy>
  <cp:revision>10</cp:revision>
  <dcterms:created xsi:type="dcterms:W3CDTF">2013-12-16T19:12:31Z</dcterms:created>
  <dcterms:modified xsi:type="dcterms:W3CDTF">2013-12-16T19:59:36Z</dcterms:modified>
</cp:coreProperties>
</file>