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0576BA-BADE-451B-9E8F-8B041DD20D78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5A17873-D15B-4071-8614-D673415E51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56792" y="2852936"/>
            <a:ext cx="9361040" cy="1470025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Королева Вікторія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6165304"/>
            <a:ext cx="2408312" cy="334888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>
                <a:solidFill>
                  <a:schemeClr val="tx1"/>
                </a:solidFill>
              </a:rPr>
              <a:t>Алмакаєва</a:t>
            </a:r>
            <a:r>
              <a:rPr lang="uk-UA" dirty="0" smtClean="0">
                <a:solidFill>
                  <a:schemeClr val="tx1"/>
                </a:solidFill>
              </a:rPr>
              <a:t> 9-Б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301208"/>
            <a:ext cx="5112568" cy="9144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Яхта В</a:t>
            </a:r>
            <a:r>
              <a:rPr lang="uk-UA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ікторія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912768" cy="4387891"/>
          </a:xfrm>
        </p:spPr>
      </p:pic>
    </p:spTree>
    <p:extLst>
      <p:ext uri="{BB962C8B-B14F-4D97-AF65-F5344CB8AC3E}">
        <p14:creationId xmlns:p14="http://schemas.microsoft.com/office/powerpoint/2010/main" val="21681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7122368" cy="5478744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4608512" cy="5976664"/>
          </a:xfrm>
        </p:spPr>
      </p:pic>
    </p:spTree>
    <p:extLst>
      <p:ext uri="{BB962C8B-B14F-4D97-AF65-F5344CB8AC3E}">
        <p14:creationId xmlns:p14="http://schemas.microsoft.com/office/powerpoint/2010/main" val="1000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королева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1819 р. 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престол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невеликими, але до 1837 року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смертей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спадкоємців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престолу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претенденткою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трон.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320480" cy="60363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010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53400" cy="44958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1837 року 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19-літньої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попросила чашку чаю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свіжий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"Таймс".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чай став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напоєм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джентльмена 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всюди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53400" cy="990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544616" cy="6480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32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5408" cy="597666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двадцятилітня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зустрівшись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росіянином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не на жарт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захопилася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і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подумувала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династичним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міркуваннях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заміжжя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одному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Альбертом, князем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Кобургским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  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6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64088" y="476672"/>
            <a:ext cx="3312367" cy="5688632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князь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у лютому 1840р.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одруження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Альбертом.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600400" cy="5952661"/>
          </a:xfrm>
        </p:spPr>
      </p:pic>
    </p:spTree>
    <p:extLst>
      <p:ext uri="{BB962C8B-B14F-4D97-AF65-F5344CB8AC3E}">
        <p14:creationId xmlns:p14="http://schemas.microsoft.com/office/powerpoint/2010/main" val="31861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5157192"/>
            <a:ext cx="8183880" cy="105156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 королеви та Альберта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488832" cy="4905186"/>
          </a:xfrm>
        </p:spPr>
      </p:pic>
    </p:spTree>
    <p:extLst>
      <p:ext uri="{BB962C8B-B14F-4D97-AF65-F5344CB8AC3E}">
        <p14:creationId xmlns:p14="http://schemas.microsoft.com/office/powerpoint/2010/main" val="25789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724128" y="332656"/>
            <a:ext cx="2971800" cy="42061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слова: 'Я читаю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Альберт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...'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весілля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для Альберта. Але принц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початку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5400600" cy="4608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1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152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Королева Вікторія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Весілля королеви та Альберта</vt:lpstr>
      <vt:lpstr>Презентация PowerPoint</vt:lpstr>
      <vt:lpstr>Яхта Вікторія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Королева Вікторія</dc:title>
  <dc:creator>Иван</dc:creator>
  <cp:lastModifiedBy>Иван</cp:lastModifiedBy>
  <cp:revision>6</cp:revision>
  <dcterms:created xsi:type="dcterms:W3CDTF">2013-11-02T09:40:44Z</dcterms:created>
  <dcterms:modified xsi:type="dcterms:W3CDTF">2013-11-02T10:46:01Z</dcterms:modified>
</cp:coreProperties>
</file>