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7" r:id="rId10"/>
    <p:sldId id="270" r:id="rId11"/>
    <p:sldId id="272" r:id="rId12"/>
    <p:sldId id="263" r:id="rId13"/>
    <p:sldId id="264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22" autoAdjust="0"/>
  </p:normalViewPr>
  <p:slideViewPr>
    <p:cSldViewPr>
      <p:cViewPr varScale="1">
        <p:scale>
          <a:sx n="86" d="100"/>
          <a:sy n="86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DB470-1098-4995-BDB7-50514C87CB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87BE93A-208D-41F3-8AAD-33BCF3E00A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Види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злочинів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за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рівнем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їхньої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тяжкості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317E550C-42D8-48EB-B3CD-BA4235879AE1}" type="parTrans" cxnId="{D7694A0D-B989-4FFE-B7D4-1481D84479EA}">
      <dgm:prSet/>
      <dgm:spPr/>
      <dgm:t>
        <a:bodyPr/>
        <a:lstStyle/>
        <a:p>
          <a:endParaRPr lang="ru-RU"/>
        </a:p>
      </dgm:t>
    </dgm:pt>
    <dgm:pt modelId="{254A9BB5-BF52-4000-9654-ED543AB576DE}" type="sibTrans" cxnId="{D7694A0D-B989-4FFE-B7D4-1481D84479EA}">
      <dgm:prSet/>
      <dgm:spPr/>
      <dgm:t>
        <a:bodyPr/>
        <a:lstStyle/>
        <a:p>
          <a:endParaRPr lang="ru-RU"/>
        </a:p>
      </dgm:t>
    </dgm:pt>
    <dgm:pt modelId="{387A199C-F7E0-4E7D-967C-205456B1FA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Невеликої тяжкості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до 2 років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 волі)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02D1EF6-21DF-49FD-8864-9F350E538D0A}" type="parTrans" cxnId="{AC3E895B-0F56-4248-BD75-0B760C5BB9B5}">
      <dgm:prSet/>
      <dgm:spPr/>
      <dgm:t>
        <a:bodyPr/>
        <a:lstStyle/>
        <a:p>
          <a:endParaRPr lang="ru-RU"/>
        </a:p>
      </dgm:t>
    </dgm:pt>
    <dgm:pt modelId="{3BC3DC0C-53B9-46CE-B54C-D4D4AC47E522}" type="sibTrans" cxnId="{AC3E895B-0F56-4248-BD75-0B760C5BB9B5}">
      <dgm:prSet/>
      <dgm:spPr/>
      <dgm:t>
        <a:bodyPr/>
        <a:lstStyle/>
        <a:p>
          <a:endParaRPr lang="ru-RU"/>
        </a:p>
      </dgm:t>
    </dgm:pt>
    <dgm:pt modelId="{790CCD86-EECB-4773-AFEA-5A729B8FB3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Середньої тяжкості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до 5 років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позбавлення волі)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6907424E-180B-4DC6-8EC3-E52743905CCD}" type="parTrans" cxnId="{BEB5C2F5-4624-44F4-AECF-1F83C9325431}">
      <dgm:prSet/>
      <dgm:spPr/>
      <dgm:t>
        <a:bodyPr/>
        <a:lstStyle/>
        <a:p>
          <a:endParaRPr lang="ru-RU"/>
        </a:p>
      </dgm:t>
    </dgm:pt>
    <dgm:pt modelId="{2BE8545C-9403-4A70-AEA4-8872DC80175F}" type="sibTrans" cxnId="{BEB5C2F5-4624-44F4-AECF-1F83C9325431}">
      <dgm:prSet/>
      <dgm:spPr/>
      <dgm:t>
        <a:bodyPr/>
        <a:lstStyle/>
        <a:p>
          <a:endParaRPr lang="ru-RU"/>
        </a:p>
      </dgm:t>
    </dgm:pt>
    <dgm:pt modelId="{12ABB969-BADC-473B-B075-5DE99ABF02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Тяжкі злочини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до 15 років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позбавленняі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волі)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DBAE393-C018-4689-824C-310F5A52C12A}" type="parTrans" cxnId="{6CA0F78C-F4D3-4701-8CFF-5FC78F3BCB00}">
      <dgm:prSet/>
      <dgm:spPr/>
      <dgm:t>
        <a:bodyPr/>
        <a:lstStyle/>
        <a:p>
          <a:endParaRPr lang="ru-RU"/>
        </a:p>
      </dgm:t>
    </dgm:pt>
    <dgm:pt modelId="{14897865-86AC-43F4-8577-FE0050A52B6A}" type="sibTrans" cxnId="{6CA0F78C-F4D3-4701-8CFF-5FC78F3BCB00}">
      <dgm:prSet/>
      <dgm:spPr/>
      <dgm:t>
        <a:bodyPr/>
        <a:lstStyle/>
        <a:p>
          <a:endParaRPr lang="ru-RU"/>
        </a:p>
      </dgm:t>
    </dgm:pt>
    <dgm:pt modelId="{80866762-22EE-4134-8C11-894F5D8DB2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Особливо тяжкі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(довічне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 волі)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D8FEFAD4-C221-4150-850A-0A61CDEDE7D7}" type="parTrans" cxnId="{0A47B568-F0A5-47A6-A0B7-2B96352FFB76}">
      <dgm:prSet/>
      <dgm:spPr/>
      <dgm:t>
        <a:bodyPr/>
        <a:lstStyle/>
        <a:p>
          <a:endParaRPr lang="ru-RU"/>
        </a:p>
      </dgm:t>
    </dgm:pt>
    <dgm:pt modelId="{B01E02F4-9F06-4A13-949E-96E1C72BEE18}" type="sibTrans" cxnId="{0A47B568-F0A5-47A6-A0B7-2B96352FFB76}">
      <dgm:prSet/>
      <dgm:spPr/>
      <dgm:t>
        <a:bodyPr/>
        <a:lstStyle/>
        <a:p>
          <a:endParaRPr lang="ru-RU"/>
        </a:p>
      </dgm:t>
    </dgm:pt>
    <dgm:pt modelId="{7FF2349E-396D-4003-B478-0ADEC30A2333}" type="pres">
      <dgm:prSet presAssocID="{A51DB470-1098-4995-BDB7-50514C87C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598BE0-E431-479C-80F2-17926B2FA77F}" type="pres">
      <dgm:prSet presAssocID="{B87BE93A-208D-41F3-8AAD-33BCF3E00A77}" presName="hierRoot1" presStyleCnt="0">
        <dgm:presLayoutVars>
          <dgm:hierBranch/>
        </dgm:presLayoutVars>
      </dgm:prSet>
      <dgm:spPr/>
    </dgm:pt>
    <dgm:pt modelId="{B2B59FA4-EC88-4B69-9E3D-2956A5E4D809}" type="pres">
      <dgm:prSet presAssocID="{B87BE93A-208D-41F3-8AAD-33BCF3E00A77}" presName="rootComposite1" presStyleCnt="0"/>
      <dgm:spPr/>
    </dgm:pt>
    <dgm:pt modelId="{F48B37DD-E794-42DF-B7F9-8FC6A9F0FE09}" type="pres">
      <dgm:prSet presAssocID="{B87BE93A-208D-41F3-8AAD-33BCF3E00A77}" presName="rootText1" presStyleLbl="node0" presStyleIdx="0" presStyleCnt="1" custScaleY="240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85360-06F5-46A7-BD29-2E21B4F99231}" type="pres">
      <dgm:prSet presAssocID="{B87BE93A-208D-41F3-8AAD-33BCF3E00A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7C2208-163F-43CE-9BCD-4921F5107F3A}" type="pres">
      <dgm:prSet presAssocID="{B87BE93A-208D-41F3-8AAD-33BCF3E00A77}" presName="hierChild2" presStyleCnt="0"/>
      <dgm:spPr/>
    </dgm:pt>
    <dgm:pt modelId="{A2890092-9BCE-4C5C-9E7C-2517F7D7A58A}" type="pres">
      <dgm:prSet presAssocID="{102D1EF6-21DF-49FD-8864-9F350E538D0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D10D854A-2C72-4CDC-9B71-3A2142D4346F}" type="pres">
      <dgm:prSet presAssocID="{387A199C-F7E0-4E7D-967C-205456B1FAAC}" presName="hierRoot2" presStyleCnt="0">
        <dgm:presLayoutVars>
          <dgm:hierBranch/>
        </dgm:presLayoutVars>
      </dgm:prSet>
      <dgm:spPr/>
    </dgm:pt>
    <dgm:pt modelId="{D67D9977-9082-4B0B-8553-CD3ED645C8CF}" type="pres">
      <dgm:prSet presAssocID="{387A199C-F7E0-4E7D-967C-205456B1FAAC}" presName="rootComposite" presStyleCnt="0"/>
      <dgm:spPr/>
    </dgm:pt>
    <dgm:pt modelId="{0AD4105C-2095-4642-A167-F439F5675515}" type="pres">
      <dgm:prSet presAssocID="{387A199C-F7E0-4E7D-967C-205456B1FAA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589E6-25EB-4E5B-9CCC-A9C21FA4E905}" type="pres">
      <dgm:prSet presAssocID="{387A199C-F7E0-4E7D-967C-205456B1FAAC}" presName="rootConnector" presStyleLbl="node2" presStyleIdx="0" presStyleCnt="4"/>
      <dgm:spPr/>
      <dgm:t>
        <a:bodyPr/>
        <a:lstStyle/>
        <a:p>
          <a:endParaRPr lang="ru-RU"/>
        </a:p>
      </dgm:t>
    </dgm:pt>
    <dgm:pt modelId="{266AA106-F4A0-45AD-A966-6C998F109986}" type="pres">
      <dgm:prSet presAssocID="{387A199C-F7E0-4E7D-967C-205456B1FAAC}" presName="hierChild4" presStyleCnt="0"/>
      <dgm:spPr/>
    </dgm:pt>
    <dgm:pt modelId="{925FDB36-97DA-44B6-A93B-6DD4FD1AB87D}" type="pres">
      <dgm:prSet presAssocID="{387A199C-F7E0-4E7D-967C-205456B1FAAC}" presName="hierChild5" presStyleCnt="0"/>
      <dgm:spPr/>
    </dgm:pt>
    <dgm:pt modelId="{E2160B76-3EE6-4D7F-B49C-BBC5E784E07B}" type="pres">
      <dgm:prSet presAssocID="{6907424E-180B-4DC6-8EC3-E52743905CCD}" presName="Name35" presStyleLbl="parChTrans1D2" presStyleIdx="1" presStyleCnt="4"/>
      <dgm:spPr/>
      <dgm:t>
        <a:bodyPr/>
        <a:lstStyle/>
        <a:p>
          <a:endParaRPr lang="ru-RU"/>
        </a:p>
      </dgm:t>
    </dgm:pt>
    <dgm:pt modelId="{63AD7E2E-6118-4D29-9B6F-2A99665F52AB}" type="pres">
      <dgm:prSet presAssocID="{790CCD86-EECB-4773-AFEA-5A729B8FB348}" presName="hierRoot2" presStyleCnt="0">
        <dgm:presLayoutVars>
          <dgm:hierBranch/>
        </dgm:presLayoutVars>
      </dgm:prSet>
      <dgm:spPr/>
    </dgm:pt>
    <dgm:pt modelId="{8D264C31-960A-43DE-9F14-5F27600AB54E}" type="pres">
      <dgm:prSet presAssocID="{790CCD86-EECB-4773-AFEA-5A729B8FB348}" presName="rootComposite" presStyleCnt="0"/>
      <dgm:spPr/>
    </dgm:pt>
    <dgm:pt modelId="{67FDBDC4-6DA3-4AAD-9E15-461202ADFF5B}" type="pres">
      <dgm:prSet presAssocID="{790CCD86-EECB-4773-AFEA-5A729B8FB34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042FC-0AD4-4AAC-8A8C-ED7866AEEE86}" type="pres">
      <dgm:prSet presAssocID="{790CCD86-EECB-4773-AFEA-5A729B8FB348}" presName="rootConnector" presStyleLbl="node2" presStyleIdx="1" presStyleCnt="4"/>
      <dgm:spPr/>
      <dgm:t>
        <a:bodyPr/>
        <a:lstStyle/>
        <a:p>
          <a:endParaRPr lang="ru-RU"/>
        </a:p>
      </dgm:t>
    </dgm:pt>
    <dgm:pt modelId="{318EC3B9-F70F-4421-AA3C-ADAA39D8AAFF}" type="pres">
      <dgm:prSet presAssocID="{790CCD86-EECB-4773-AFEA-5A729B8FB348}" presName="hierChild4" presStyleCnt="0"/>
      <dgm:spPr/>
    </dgm:pt>
    <dgm:pt modelId="{A5366888-3A8D-4F85-9E7A-4FB840624D45}" type="pres">
      <dgm:prSet presAssocID="{790CCD86-EECB-4773-AFEA-5A729B8FB348}" presName="hierChild5" presStyleCnt="0"/>
      <dgm:spPr/>
    </dgm:pt>
    <dgm:pt modelId="{F8F1FA39-20B8-4209-BC0A-D76FD965D661}" type="pres">
      <dgm:prSet presAssocID="{9DBAE393-C018-4689-824C-310F5A52C12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FEB8732C-2B4F-41D1-97EA-7A4EBEE4F27E}" type="pres">
      <dgm:prSet presAssocID="{12ABB969-BADC-473B-B075-5DE99ABF02C5}" presName="hierRoot2" presStyleCnt="0">
        <dgm:presLayoutVars>
          <dgm:hierBranch/>
        </dgm:presLayoutVars>
      </dgm:prSet>
      <dgm:spPr/>
    </dgm:pt>
    <dgm:pt modelId="{FAE19721-86A8-4C59-985B-4D76A8D862D2}" type="pres">
      <dgm:prSet presAssocID="{12ABB969-BADC-473B-B075-5DE99ABF02C5}" presName="rootComposite" presStyleCnt="0"/>
      <dgm:spPr/>
    </dgm:pt>
    <dgm:pt modelId="{8A9D18C3-4595-4105-89A2-D6C59D4843CE}" type="pres">
      <dgm:prSet presAssocID="{12ABB969-BADC-473B-B075-5DE99ABF02C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DCADA-57D1-47FA-9235-9E1AD23AB14D}" type="pres">
      <dgm:prSet presAssocID="{12ABB969-BADC-473B-B075-5DE99ABF02C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BEB2C89-26FA-4281-8CF2-B7BB6BF45A20}" type="pres">
      <dgm:prSet presAssocID="{12ABB969-BADC-473B-B075-5DE99ABF02C5}" presName="hierChild4" presStyleCnt="0"/>
      <dgm:spPr/>
    </dgm:pt>
    <dgm:pt modelId="{9F8A55EB-5B88-46B0-9B09-E559CCB58F48}" type="pres">
      <dgm:prSet presAssocID="{12ABB969-BADC-473B-B075-5DE99ABF02C5}" presName="hierChild5" presStyleCnt="0"/>
      <dgm:spPr/>
    </dgm:pt>
    <dgm:pt modelId="{ED1A5036-DEB0-4619-AEC5-A7ADAAC3401A}" type="pres">
      <dgm:prSet presAssocID="{D8FEFAD4-C221-4150-850A-0A61CDEDE7D7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46FD8B5-5684-490D-80CD-D1070BC9012E}" type="pres">
      <dgm:prSet presAssocID="{80866762-22EE-4134-8C11-894F5D8DB2B5}" presName="hierRoot2" presStyleCnt="0">
        <dgm:presLayoutVars>
          <dgm:hierBranch/>
        </dgm:presLayoutVars>
      </dgm:prSet>
      <dgm:spPr/>
    </dgm:pt>
    <dgm:pt modelId="{A5155090-BEBB-44DA-B7B3-FEB0252A8E12}" type="pres">
      <dgm:prSet presAssocID="{80866762-22EE-4134-8C11-894F5D8DB2B5}" presName="rootComposite" presStyleCnt="0"/>
      <dgm:spPr/>
    </dgm:pt>
    <dgm:pt modelId="{AEFEF25E-4A88-4B8E-9CA8-2FD3A6B306B4}" type="pres">
      <dgm:prSet presAssocID="{80866762-22EE-4134-8C11-894F5D8DB2B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89853-BA87-4812-AD8F-24C86010D618}" type="pres">
      <dgm:prSet presAssocID="{80866762-22EE-4134-8C11-894F5D8DB2B5}" presName="rootConnector" presStyleLbl="node2" presStyleIdx="3" presStyleCnt="4"/>
      <dgm:spPr/>
      <dgm:t>
        <a:bodyPr/>
        <a:lstStyle/>
        <a:p>
          <a:endParaRPr lang="ru-RU"/>
        </a:p>
      </dgm:t>
    </dgm:pt>
    <dgm:pt modelId="{674CCD9B-B208-4CCB-836F-FA69B1F51D8C}" type="pres">
      <dgm:prSet presAssocID="{80866762-22EE-4134-8C11-894F5D8DB2B5}" presName="hierChild4" presStyleCnt="0"/>
      <dgm:spPr/>
    </dgm:pt>
    <dgm:pt modelId="{1D6C655B-FC6B-4A94-A3C4-1B3382C48BB7}" type="pres">
      <dgm:prSet presAssocID="{80866762-22EE-4134-8C11-894F5D8DB2B5}" presName="hierChild5" presStyleCnt="0"/>
      <dgm:spPr/>
    </dgm:pt>
    <dgm:pt modelId="{73EA444C-5324-4905-9EAA-D57B36F0D03D}" type="pres">
      <dgm:prSet presAssocID="{B87BE93A-208D-41F3-8AAD-33BCF3E00A77}" presName="hierChild3" presStyleCnt="0"/>
      <dgm:spPr/>
    </dgm:pt>
  </dgm:ptLst>
  <dgm:cxnLst>
    <dgm:cxn modelId="{4A77EFC5-1E48-4769-96B0-043872795424}" type="presOf" srcId="{B87BE93A-208D-41F3-8AAD-33BCF3E00A77}" destId="{51885360-06F5-46A7-BD29-2E21B4F99231}" srcOrd="1" destOrd="0" presId="urn:microsoft.com/office/officeart/2005/8/layout/orgChart1"/>
    <dgm:cxn modelId="{0ED5BAD0-5493-4581-AD9A-EBA2EBF2CBB8}" type="presOf" srcId="{387A199C-F7E0-4E7D-967C-205456B1FAAC}" destId="{0AD4105C-2095-4642-A167-F439F5675515}" srcOrd="0" destOrd="0" presId="urn:microsoft.com/office/officeart/2005/8/layout/orgChart1"/>
    <dgm:cxn modelId="{D7694A0D-B989-4FFE-B7D4-1481D84479EA}" srcId="{A51DB470-1098-4995-BDB7-50514C87CB8D}" destId="{B87BE93A-208D-41F3-8AAD-33BCF3E00A77}" srcOrd="0" destOrd="0" parTransId="{317E550C-42D8-48EB-B3CD-BA4235879AE1}" sibTransId="{254A9BB5-BF52-4000-9654-ED543AB576DE}"/>
    <dgm:cxn modelId="{0429514E-3549-42E0-896C-E7F64010A4EB}" type="presOf" srcId="{80866762-22EE-4134-8C11-894F5D8DB2B5}" destId="{DC689853-BA87-4812-AD8F-24C86010D618}" srcOrd="1" destOrd="0" presId="urn:microsoft.com/office/officeart/2005/8/layout/orgChart1"/>
    <dgm:cxn modelId="{22EC7452-9035-407E-93D5-3A752C78749C}" type="presOf" srcId="{102D1EF6-21DF-49FD-8864-9F350E538D0A}" destId="{A2890092-9BCE-4C5C-9E7C-2517F7D7A58A}" srcOrd="0" destOrd="0" presId="urn:microsoft.com/office/officeart/2005/8/layout/orgChart1"/>
    <dgm:cxn modelId="{85F52B0B-61F7-430A-93B5-B6D5C369260C}" type="presOf" srcId="{12ABB969-BADC-473B-B075-5DE99ABF02C5}" destId="{8A9D18C3-4595-4105-89A2-D6C59D4843CE}" srcOrd="0" destOrd="0" presId="urn:microsoft.com/office/officeart/2005/8/layout/orgChart1"/>
    <dgm:cxn modelId="{1667E938-B5EA-4D80-94F1-EC22ECB13573}" type="presOf" srcId="{790CCD86-EECB-4773-AFEA-5A729B8FB348}" destId="{67FDBDC4-6DA3-4AAD-9E15-461202ADFF5B}" srcOrd="0" destOrd="0" presId="urn:microsoft.com/office/officeart/2005/8/layout/orgChart1"/>
    <dgm:cxn modelId="{0A47B568-F0A5-47A6-A0B7-2B96352FFB76}" srcId="{B87BE93A-208D-41F3-8AAD-33BCF3E00A77}" destId="{80866762-22EE-4134-8C11-894F5D8DB2B5}" srcOrd="3" destOrd="0" parTransId="{D8FEFAD4-C221-4150-850A-0A61CDEDE7D7}" sibTransId="{B01E02F4-9F06-4A13-949E-96E1C72BEE18}"/>
    <dgm:cxn modelId="{DA0B69DD-F6CD-4750-B4A1-B1CE7C077B8B}" type="presOf" srcId="{A51DB470-1098-4995-BDB7-50514C87CB8D}" destId="{7FF2349E-396D-4003-B478-0ADEC30A2333}" srcOrd="0" destOrd="0" presId="urn:microsoft.com/office/officeart/2005/8/layout/orgChart1"/>
    <dgm:cxn modelId="{AC3E895B-0F56-4248-BD75-0B760C5BB9B5}" srcId="{B87BE93A-208D-41F3-8AAD-33BCF3E00A77}" destId="{387A199C-F7E0-4E7D-967C-205456B1FAAC}" srcOrd="0" destOrd="0" parTransId="{102D1EF6-21DF-49FD-8864-9F350E538D0A}" sibTransId="{3BC3DC0C-53B9-46CE-B54C-D4D4AC47E522}"/>
    <dgm:cxn modelId="{5783F7A2-C9C5-4768-90AA-22028352C74A}" type="presOf" srcId="{80866762-22EE-4134-8C11-894F5D8DB2B5}" destId="{AEFEF25E-4A88-4B8E-9CA8-2FD3A6B306B4}" srcOrd="0" destOrd="0" presId="urn:microsoft.com/office/officeart/2005/8/layout/orgChart1"/>
    <dgm:cxn modelId="{6CA0F78C-F4D3-4701-8CFF-5FC78F3BCB00}" srcId="{B87BE93A-208D-41F3-8AAD-33BCF3E00A77}" destId="{12ABB969-BADC-473B-B075-5DE99ABF02C5}" srcOrd="2" destOrd="0" parTransId="{9DBAE393-C018-4689-824C-310F5A52C12A}" sibTransId="{14897865-86AC-43F4-8577-FE0050A52B6A}"/>
    <dgm:cxn modelId="{7705F2FD-9259-44D5-89D9-304F9AE3E401}" type="presOf" srcId="{387A199C-F7E0-4E7D-967C-205456B1FAAC}" destId="{A1E589E6-25EB-4E5B-9CCC-A9C21FA4E905}" srcOrd="1" destOrd="0" presId="urn:microsoft.com/office/officeart/2005/8/layout/orgChart1"/>
    <dgm:cxn modelId="{E19FD0DB-D302-4359-ABA2-21ED48D38B84}" type="presOf" srcId="{790CCD86-EECB-4773-AFEA-5A729B8FB348}" destId="{0C5042FC-0AD4-4AAC-8A8C-ED7866AEEE86}" srcOrd="1" destOrd="0" presId="urn:microsoft.com/office/officeart/2005/8/layout/orgChart1"/>
    <dgm:cxn modelId="{881ACFD8-BD7E-4F27-82AF-112E6619D7B5}" type="presOf" srcId="{D8FEFAD4-C221-4150-850A-0A61CDEDE7D7}" destId="{ED1A5036-DEB0-4619-AEC5-A7ADAAC3401A}" srcOrd="0" destOrd="0" presId="urn:microsoft.com/office/officeart/2005/8/layout/orgChart1"/>
    <dgm:cxn modelId="{888A3CF4-DF2E-410D-9418-5952C9D54F29}" type="presOf" srcId="{6907424E-180B-4DC6-8EC3-E52743905CCD}" destId="{E2160B76-3EE6-4D7F-B49C-BBC5E784E07B}" srcOrd="0" destOrd="0" presId="urn:microsoft.com/office/officeart/2005/8/layout/orgChart1"/>
    <dgm:cxn modelId="{D69A63B3-0E20-4AED-A95F-A64348E87AB8}" type="presOf" srcId="{B87BE93A-208D-41F3-8AAD-33BCF3E00A77}" destId="{F48B37DD-E794-42DF-B7F9-8FC6A9F0FE09}" srcOrd="0" destOrd="0" presId="urn:microsoft.com/office/officeart/2005/8/layout/orgChart1"/>
    <dgm:cxn modelId="{BEB5C2F5-4624-44F4-AECF-1F83C9325431}" srcId="{B87BE93A-208D-41F3-8AAD-33BCF3E00A77}" destId="{790CCD86-EECB-4773-AFEA-5A729B8FB348}" srcOrd="1" destOrd="0" parTransId="{6907424E-180B-4DC6-8EC3-E52743905CCD}" sibTransId="{2BE8545C-9403-4A70-AEA4-8872DC80175F}"/>
    <dgm:cxn modelId="{58FCF1A5-DBAE-447F-B76B-452D475C2633}" type="presOf" srcId="{12ABB969-BADC-473B-B075-5DE99ABF02C5}" destId="{3B5DCADA-57D1-47FA-9235-9E1AD23AB14D}" srcOrd="1" destOrd="0" presId="urn:microsoft.com/office/officeart/2005/8/layout/orgChart1"/>
    <dgm:cxn modelId="{8811AC3D-B93A-49C7-B2FA-51EBD3E0015B}" type="presOf" srcId="{9DBAE393-C018-4689-824C-310F5A52C12A}" destId="{F8F1FA39-20B8-4209-BC0A-D76FD965D661}" srcOrd="0" destOrd="0" presId="urn:microsoft.com/office/officeart/2005/8/layout/orgChart1"/>
    <dgm:cxn modelId="{ABA9F575-0886-4BFF-96C1-D615ECBD0256}" type="presParOf" srcId="{7FF2349E-396D-4003-B478-0ADEC30A2333}" destId="{D3598BE0-E431-479C-80F2-17926B2FA77F}" srcOrd="0" destOrd="0" presId="urn:microsoft.com/office/officeart/2005/8/layout/orgChart1"/>
    <dgm:cxn modelId="{FF4FF0E7-2EAA-43EC-8B16-007B25D147D8}" type="presParOf" srcId="{D3598BE0-E431-479C-80F2-17926B2FA77F}" destId="{B2B59FA4-EC88-4B69-9E3D-2956A5E4D809}" srcOrd="0" destOrd="0" presId="urn:microsoft.com/office/officeart/2005/8/layout/orgChart1"/>
    <dgm:cxn modelId="{5A80A0F6-9E4B-43D5-A31B-2EC55A7456B7}" type="presParOf" srcId="{B2B59FA4-EC88-4B69-9E3D-2956A5E4D809}" destId="{F48B37DD-E794-42DF-B7F9-8FC6A9F0FE09}" srcOrd="0" destOrd="0" presId="urn:microsoft.com/office/officeart/2005/8/layout/orgChart1"/>
    <dgm:cxn modelId="{A09CCA9A-D64B-483A-90E1-EE8253ED92B0}" type="presParOf" srcId="{B2B59FA4-EC88-4B69-9E3D-2956A5E4D809}" destId="{51885360-06F5-46A7-BD29-2E21B4F99231}" srcOrd="1" destOrd="0" presId="urn:microsoft.com/office/officeart/2005/8/layout/orgChart1"/>
    <dgm:cxn modelId="{6643775D-6F56-48B4-8BAD-66EB7FE50AA7}" type="presParOf" srcId="{D3598BE0-E431-479C-80F2-17926B2FA77F}" destId="{6C7C2208-163F-43CE-9BCD-4921F5107F3A}" srcOrd="1" destOrd="0" presId="urn:microsoft.com/office/officeart/2005/8/layout/orgChart1"/>
    <dgm:cxn modelId="{3E12C77C-26C0-4F7D-A4FA-328BEA542259}" type="presParOf" srcId="{6C7C2208-163F-43CE-9BCD-4921F5107F3A}" destId="{A2890092-9BCE-4C5C-9E7C-2517F7D7A58A}" srcOrd="0" destOrd="0" presId="urn:microsoft.com/office/officeart/2005/8/layout/orgChart1"/>
    <dgm:cxn modelId="{91C23E08-CE97-49F3-AC2D-79506C68D442}" type="presParOf" srcId="{6C7C2208-163F-43CE-9BCD-4921F5107F3A}" destId="{D10D854A-2C72-4CDC-9B71-3A2142D4346F}" srcOrd="1" destOrd="0" presId="urn:microsoft.com/office/officeart/2005/8/layout/orgChart1"/>
    <dgm:cxn modelId="{103477D8-EB03-4B48-B723-9D1C887C7EB7}" type="presParOf" srcId="{D10D854A-2C72-4CDC-9B71-3A2142D4346F}" destId="{D67D9977-9082-4B0B-8553-CD3ED645C8CF}" srcOrd="0" destOrd="0" presId="urn:microsoft.com/office/officeart/2005/8/layout/orgChart1"/>
    <dgm:cxn modelId="{3C372B64-EB55-44A4-A527-CDED2AE45ACC}" type="presParOf" srcId="{D67D9977-9082-4B0B-8553-CD3ED645C8CF}" destId="{0AD4105C-2095-4642-A167-F439F5675515}" srcOrd="0" destOrd="0" presId="urn:microsoft.com/office/officeart/2005/8/layout/orgChart1"/>
    <dgm:cxn modelId="{F7C4179D-1EFB-4152-97BE-1B4A0F27219E}" type="presParOf" srcId="{D67D9977-9082-4B0B-8553-CD3ED645C8CF}" destId="{A1E589E6-25EB-4E5B-9CCC-A9C21FA4E905}" srcOrd="1" destOrd="0" presId="urn:microsoft.com/office/officeart/2005/8/layout/orgChart1"/>
    <dgm:cxn modelId="{E8799284-8283-41FA-859F-E42717179A24}" type="presParOf" srcId="{D10D854A-2C72-4CDC-9B71-3A2142D4346F}" destId="{266AA106-F4A0-45AD-A966-6C998F109986}" srcOrd="1" destOrd="0" presId="urn:microsoft.com/office/officeart/2005/8/layout/orgChart1"/>
    <dgm:cxn modelId="{1BE2C5A6-C694-44A8-93A5-82AAF8FF3AC7}" type="presParOf" srcId="{D10D854A-2C72-4CDC-9B71-3A2142D4346F}" destId="{925FDB36-97DA-44B6-A93B-6DD4FD1AB87D}" srcOrd="2" destOrd="0" presId="urn:microsoft.com/office/officeart/2005/8/layout/orgChart1"/>
    <dgm:cxn modelId="{EE8DD99C-A290-4D8F-BDFD-FDEBAFCD3710}" type="presParOf" srcId="{6C7C2208-163F-43CE-9BCD-4921F5107F3A}" destId="{E2160B76-3EE6-4D7F-B49C-BBC5E784E07B}" srcOrd="2" destOrd="0" presId="urn:microsoft.com/office/officeart/2005/8/layout/orgChart1"/>
    <dgm:cxn modelId="{1B1C0E9A-44AF-4CB7-9872-379D451A523F}" type="presParOf" srcId="{6C7C2208-163F-43CE-9BCD-4921F5107F3A}" destId="{63AD7E2E-6118-4D29-9B6F-2A99665F52AB}" srcOrd="3" destOrd="0" presId="urn:microsoft.com/office/officeart/2005/8/layout/orgChart1"/>
    <dgm:cxn modelId="{38FDC130-F331-4E54-8AB8-EE64A7E357B8}" type="presParOf" srcId="{63AD7E2E-6118-4D29-9B6F-2A99665F52AB}" destId="{8D264C31-960A-43DE-9F14-5F27600AB54E}" srcOrd="0" destOrd="0" presId="urn:microsoft.com/office/officeart/2005/8/layout/orgChart1"/>
    <dgm:cxn modelId="{64AEF44A-F553-49F7-B11B-8E6710F2B587}" type="presParOf" srcId="{8D264C31-960A-43DE-9F14-5F27600AB54E}" destId="{67FDBDC4-6DA3-4AAD-9E15-461202ADFF5B}" srcOrd="0" destOrd="0" presId="urn:microsoft.com/office/officeart/2005/8/layout/orgChart1"/>
    <dgm:cxn modelId="{9AB331AF-BBF4-4464-9B6C-223B4C0BD330}" type="presParOf" srcId="{8D264C31-960A-43DE-9F14-5F27600AB54E}" destId="{0C5042FC-0AD4-4AAC-8A8C-ED7866AEEE86}" srcOrd="1" destOrd="0" presId="urn:microsoft.com/office/officeart/2005/8/layout/orgChart1"/>
    <dgm:cxn modelId="{9C800B14-205B-449D-B5BD-45076EFD10B9}" type="presParOf" srcId="{63AD7E2E-6118-4D29-9B6F-2A99665F52AB}" destId="{318EC3B9-F70F-4421-AA3C-ADAA39D8AAFF}" srcOrd="1" destOrd="0" presId="urn:microsoft.com/office/officeart/2005/8/layout/orgChart1"/>
    <dgm:cxn modelId="{779F95AF-907D-41BC-9D2B-7A735C3951C2}" type="presParOf" srcId="{63AD7E2E-6118-4D29-9B6F-2A99665F52AB}" destId="{A5366888-3A8D-4F85-9E7A-4FB840624D45}" srcOrd="2" destOrd="0" presId="urn:microsoft.com/office/officeart/2005/8/layout/orgChart1"/>
    <dgm:cxn modelId="{F3340C70-0680-47D2-A16D-838E890DE183}" type="presParOf" srcId="{6C7C2208-163F-43CE-9BCD-4921F5107F3A}" destId="{F8F1FA39-20B8-4209-BC0A-D76FD965D661}" srcOrd="4" destOrd="0" presId="urn:microsoft.com/office/officeart/2005/8/layout/orgChart1"/>
    <dgm:cxn modelId="{4C9BE0CC-3610-4537-BB53-2709360EC2AD}" type="presParOf" srcId="{6C7C2208-163F-43CE-9BCD-4921F5107F3A}" destId="{FEB8732C-2B4F-41D1-97EA-7A4EBEE4F27E}" srcOrd="5" destOrd="0" presId="urn:microsoft.com/office/officeart/2005/8/layout/orgChart1"/>
    <dgm:cxn modelId="{E20421A0-8E9B-4B4D-A42A-2F64B031492F}" type="presParOf" srcId="{FEB8732C-2B4F-41D1-97EA-7A4EBEE4F27E}" destId="{FAE19721-86A8-4C59-985B-4D76A8D862D2}" srcOrd="0" destOrd="0" presId="urn:microsoft.com/office/officeart/2005/8/layout/orgChart1"/>
    <dgm:cxn modelId="{77B1711D-43AD-4549-B538-5C4413837839}" type="presParOf" srcId="{FAE19721-86A8-4C59-985B-4D76A8D862D2}" destId="{8A9D18C3-4595-4105-89A2-D6C59D4843CE}" srcOrd="0" destOrd="0" presId="urn:microsoft.com/office/officeart/2005/8/layout/orgChart1"/>
    <dgm:cxn modelId="{0ED7B6B1-DD66-4164-947D-8572A7D43BE0}" type="presParOf" srcId="{FAE19721-86A8-4C59-985B-4D76A8D862D2}" destId="{3B5DCADA-57D1-47FA-9235-9E1AD23AB14D}" srcOrd="1" destOrd="0" presId="urn:microsoft.com/office/officeart/2005/8/layout/orgChart1"/>
    <dgm:cxn modelId="{345821EA-968F-489B-976A-475231CB20A8}" type="presParOf" srcId="{FEB8732C-2B4F-41D1-97EA-7A4EBEE4F27E}" destId="{1BEB2C89-26FA-4281-8CF2-B7BB6BF45A20}" srcOrd="1" destOrd="0" presId="urn:microsoft.com/office/officeart/2005/8/layout/orgChart1"/>
    <dgm:cxn modelId="{91A6F0F0-84C8-4D35-9929-D1018E33DE8C}" type="presParOf" srcId="{FEB8732C-2B4F-41D1-97EA-7A4EBEE4F27E}" destId="{9F8A55EB-5B88-46B0-9B09-E559CCB58F48}" srcOrd="2" destOrd="0" presId="urn:microsoft.com/office/officeart/2005/8/layout/orgChart1"/>
    <dgm:cxn modelId="{42572509-9063-4E21-97E6-E76B01968F5A}" type="presParOf" srcId="{6C7C2208-163F-43CE-9BCD-4921F5107F3A}" destId="{ED1A5036-DEB0-4619-AEC5-A7ADAAC3401A}" srcOrd="6" destOrd="0" presId="urn:microsoft.com/office/officeart/2005/8/layout/orgChart1"/>
    <dgm:cxn modelId="{9187F88D-C411-42BD-9E59-9E40D752C181}" type="presParOf" srcId="{6C7C2208-163F-43CE-9BCD-4921F5107F3A}" destId="{A46FD8B5-5684-490D-80CD-D1070BC9012E}" srcOrd="7" destOrd="0" presId="urn:microsoft.com/office/officeart/2005/8/layout/orgChart1"/>
    <dgm:cxn modelId="{241EBA86-A32B-490C-94AF-8B449D852321}" type="presParOf" srcId="{A46FD8B5-5684-490D-80CD-D1070BC9012E}" destId="{A5155090-BEBB-44DA-B7B3-FEB0252A8E12}" srcOrd="0" destOrd="0" presId="urn:microsoft.com/office/officeart/2005/8/layout/orgChart1"/>
    <dgm:cxn modelId="{97AB5541-E644-49EB-9AE4-6F770E7C2D1D}" type="presParOf" srcId="{A5155090-BEBB-44DA-B7B3-FEB0252A8E12}" destId="{AEFEF25E-4A88-4B8E-9CA8-2FD3A6B306B4}" srcOrd="0" destOrd="0" presId="urn:microsoft.com/office/officeart/2005/8/layout/orgChart1"/>
    <dgm:cxn modelId="{D5D5A65F-8D09-45F7-B5A4-5D7F4740AF5B}" type="presParOf" srcId="{A5155090-BEBB-44DA-B7B3-FEB0252A8E12}" destId="{DC689853-BA87-4812-AD8F-24C86010D618}" srcOrd="1" destOrd="0" presId="urn:microsoft.com/office/officeart/2005/8/layout/orgChart1"/>
    <dgm:cxn modelId="{4067119E-C075-48C0-B211-79D542522407}" type="presParOf" srcId="{A46FD8B5-5684-490D-80CD-D1070BC9012E}" destId="{674CCD9B-B208-4CCB-836F-FA69B1F51D8C}" srcOrd="1" destOrd="0" presId="urn:microsoft.com/office/officeart/2005/8/layout/orgChart1"/>
    <dgm:cxn modelId="{5FBBB3A5-ECC6-48B0-B1A1-D8BABA4E9043}" type="presParOf" srcId="{A46FD8B5-5684-490D-80CD-D1070BC9012E}" destId="{1D6C655B-FC6B-4A94-A3C4-1B3382C48BB7}" srcOrd="2" destOrd="0" presId="urn:microsoft.com/office/officeart/2005/8/layout/orgChart1"/>
    <dgm:cxn modelId="{F4FDE868-AB16-491E-94AA-5F94629BC2CE}" type="presParOf" srcId="{D3598BE0-E431-479C-80F2-17926B2FA77F}" destId="{73EA444C-5324-4905-9EAA-D57B36F0D0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5036-DEB0-4619-AEC5-A7ADAAC3401A}">
      <dsp:nvSpPr>
        <dsp:cNvPr id="0" name=""/>
        <dsp:cNvSpPr/>
      </dsp:nvSpPr>
      <dsp:spPr>
        <a:xfrm>
          <a:off x="4212468" y="3473181"/>
          <a:ext cx="3299230" cy="38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3299230" y="190864"/>
              </a:lnTo>
              <a:lnTo>
                <a:pt x="3299230" y="381729"/>
              </a:lnTo>
            </a:path>
          </a:pathLst>
        </a:custGeom>
        <a:noFill/>
        <a:ln w="60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1FA39-20B8-4209-BC0A-D76FD965D661}">
      <dsp:nvSpPr>
        <dsp:cNvPr id="0" name=""/>
        <dsp:cNvSpPr/>
      </dsp:nvSpPr>
      <dsp:spPr>
        <a:xfrm>
          <a:off x="4212468" y="3473181"/>
          <a:ext cx="1099743" cy="38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1099743" y="190864"/>
              </a:lnTo>
              <a:lnTo>
                <a:pt x="1099743" y="381729"/>
              </a:lnTo>
            </a:path>
          </a:pathLst>
        </a:custGeom>
        <a:noFill/>
        <a:ln w="60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60B76-3EE6-4D7F-B49C-BBC5E784E07B}">
      <dsp:nvSpPr>
        <dsp:cNvPr id="0" name=""/>
        <dsp:cNvSpPr/>
      </dsp:nvSpPr>
      <dsp:spPr>
        <a:xfrm>
          <a:off x="3112724" y="3473181"/>
          <a:ext cx="1099743" cy="381729"/>
        </a:xfrm>
        <a:custGeom>
          <a:avLst/>
          <a:gdLst/>
          <a:ahLst/>
          <a:cxnLst/>
          <a:rect l="0" t="0" r="0" b="0"/>
          <a:pathLst>
            <a:path>
              <a:moveTo>
                <a:pt x="1099743" y="0"/>
              </a:moveTo>
              <a:lnTo>
                <a:pt x="1099743" y="190864"/>
              </a:lnTo>
              <a:lnTo>
                <a:pt x="0" y="190864"/>
              </a:lnTo>
              <a:lnTo>
                <a:pt x="0" y="381729"/>
              </a:lnTo>
            </a:path>
          </a:pathLst>
        </a:custGeom>
        <a:noFill/>
        <a:ln w="60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90092-9BCE-4C5C-9E7C-2517F7D7A58A}">
      <dsp:nvSpPr>
        <dsp:cNvPr id="0" name=""/>
        <dsp:cNvSpPr/>
      </dsp:nvSpPr>
      <dsp:spPr>
        <a:xfrm>
          <a:off x="913237" y="3473181"/>
          <a:ext cx="3299230" cy="381729"/>
        </a:xfrm>
        <a:custGeom>
          <a:avLst/>
          <a:gdLst/>
          <a:ahLst/>
          <a:cxnLst/>
          <a:rect l="0" t="0" r="0" b="0"/>
          <a:pathLst>
            <a:path>
              <a:moveTo>
                <a:pt x="3299230" y="0"/>
              </a:moveTo>
              <a:lnTo>
                <a:pt x="3299230" y="190864"/>
              </a:lnTo>
              <a:lnTo>
                <a:pt x="0" y="190864"/>
              </a:lnTo>
              <a:lnTo>
                <a:pt x="0" y="381729"/>
              </a:lnTo>
            </a:path>
          </a:pathLst>
        </a:custGeom>
        <a:noFill/>
        <a:ln w="60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B37DD-E794-42DF-B7F9-8FC6A9F0FE09}">
      <dsp:nvSpPr>
        <dsp:cNvPr id="0" name=""/>
        <dsp:cNvSpPr/>
      </dsp:nvSpPr>
      <dsp:spPr>
        <a:xfrm>
          <a:off x="3303588" y="1284882"/>
          <a:ext cx="1817758" cy="2188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Види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злочинів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за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рівнем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їхньої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тяжкості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3303588" y="1284882"/>
        <a:ext cx="1817758" cy="2188299"/>
      </dsp:txXfrm>
    </dsp:sp>
    <dsp:sp modelId="{0AD4105C-2095-4642-A167-F439F5675515}">
      <dsp:nvSpPr>
        <dsp:cNvPr id="0" name=""/>
        <dsp:cNvSpPr/>
      </dsp:nvSpPr>
      <dsp:spPr>
        <a:xfrm>
          <a:off x="4357" y="3854910"/>
          <a:ext cx="1817758" cy="908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Невеликої тяжкості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до 2 років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 волі)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357" y="3854910"/>
        <a:ext cx="1817758" cy="908879"/>
      </dsp:txXfrm>
    </dsp:sp>
    <dsp:sp modelId="{67FDBDC4-6DA3-4AAD-9E15-461202ADFF5B}">
      <dsp:nvSpPr>
        <dsp:cNvPr id="0" name=""/>
        <dsp:cNvSpPr/>
      </dsp:nvSpPr>
      <dsp:spPr>
        <a:xfrm>
          <a:off x="2203845" y="3854910"/>
          <a:ext cx="1817758" cy="908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Середньої тяжкості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до 5 років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позбавлення волі)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203845" y="3854910"/>
        <a:ext cx="1817758" cy="908879"/>
      </dsp:txXfrm>
    </dsp:sp>
    <dsp:sp modelId="{8A9D18C3-4595-4105-89A2-D6C59D4843CE}">
      <dsp:nvSpPr>
        <dsp:cNvPr id="0" name=""/>
        <dsp:cNvSpPr/>
      </dsp:nvSpPr>
      <dsp:spPr>
        <a:xfrm>
          <a:off x="4403332" y="3854910"/>
          <a:ext cx="1817758" cy="908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Тяжкі злочини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(передбачено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покарання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до 15 років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позбавленняі</a:t>
          </a:r>
          <a:r>
            <a:rPr kumimoji="0" lang="uk-U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волі)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403332" y="3854910"/>
        <a:ext cx="1817758" cy="908879"/>
      </dsp:txXfrm>
    </dsp:sp>
    <dsp:sp modelId="{AEFEF25E-4A88-4B8E-9CA8-2FD3A6B306B4}">
      <dsp:nvSpPr>
        <dsp:cNvPr id="0" name=""/>
        <dsp:cNvSpPr/>
      </dsp:nvSpPr>
      <dsp:spPr>
        <a:xfrm>
          <a:off x="6602819" y="3854910"/>
          <a:ext cx="1817758" cy="908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Особливо тяжкі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(довічне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позбавлення волі)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6602819" y="3854910"/>
        <a:ext cx="1817758" cy="90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BA8D-5261-4AE1-8CD7-F01631FD2F71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9FA0-4352-4168-8F81-34D89DCAE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09FA0-4352-4168-8F81-34D89DCAEB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8ED22C8-C7D7-4AC9-A1C2-834322BE760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5636" y="4941168"/>
            <a:ext cx="3405336" cy="1512168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Підготувала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Учениця </a:t>
            </a:r>
            <a:r>
              <a:rPr lang="uk-UA" sz="2800" dirty="0" smtClean="0">
                <a:solidFill>
                  <a:schemeClr val="tx1"/>
                </a:solidFill>
              </a:rPr>
              <a:t>10-Б </a:t>
            </a:r>
            <a:r>
              <a:rPr lang="uk-UA" sz="2800" dirty="0" smtClean="0">
                <a:solidFill>
                  <a:schemeClr val="tx1"/>
                </a:solidFill>
              </a:rPr>
              <a:t>класу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Іщенко Інна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800" b="1" dirty="0" smtClean="0">
                <a:ln w="50800"/>
              </a:rPr>
              <a:t>Паралельність площин</a:t>
            </a:r>
            <a:endParaRPr lang="ru-RU" sz="48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9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2891322"/>
              </p:ext>
            </p:extLst>
          </p:nvPr>
        </p:nvGraphicFramePr>
        <p:xfrm>
          <a:off x="503238" y="11113"/>
          <a:ext cx="8640960" cy="6686438"/>
        </p:xfrm>
        <a:graphic>
          <a:graphicData uri="http://schemas.openxmlformats.org/drawingml/2006/table">
            <a:tbl>
              <a:tblPr/>
              <a:tblGrid>
                <a:gridCol w="870668"/>
                <a:gridCol w="2031560"/>
                <a:gridCol w="870668"/>
                <a:gridCol w="948060"/>
                <a:gridCol w="943224"/>
                <a:gridCol w="1044801"/>
                <a:gridCol w="1044801"/>
                <a:gridCol w="887178"/>
              </a:tblGrid>
              <a:tr h="79208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effectLst/>
                          <a:latin typeface="Times New Roman Cyr"/>
                        </a:rPr>
                        <a:t>Загальна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effectLst/>
                          <a:latin typeface="Times New Roman Cyr"/>
                        </a:rPr>
                        <a:t>злочинність</a:t>
                      </a:r>
                      <a:endParaRPr lang="ru-RU" sz="10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07">
                <a:tc gridSpan="8"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effectLst/>
                        <a:latin typeface="Times New Roman Cyr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Зареєстровано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Розслідувано злочинів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33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2009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2010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дина-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міка, %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2009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2010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дина-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міка, %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Усього злочинів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384424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434678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13.1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295918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298650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0.9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Рівень злочинності 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на 10 тис. населення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 Cyr"/>
                        </a:rPr>
                        <a:t>      82.7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93.5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Times New Roman Cyr"/>
                        </a:rPr>
                        <a:t>        X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    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    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   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з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/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и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особливо 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13396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13597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1.5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11721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11427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-2.5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122782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140932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14.8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89183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92012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3.2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середньої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167394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203291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21.4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126660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130673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3.2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невеликої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80852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76858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-4.9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68354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64538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 Cyr"/>
                        </a:rPr>
                        <a:t>     -5.6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effectLst/>
                          <a:latin typeface="Times New Roman Cyr"/>
                        </a:rPr>
                        <a:t>Усього</a:t>
                      </a:r>
                      <a:r>
                        <a:rPr lang="ru-RU" sz="900" b="0" i="0" u="none" strike="noStrike" dirty="0"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900" b="0" i="0" u="none" strike="noStrike" dirty="0" err="1">
                          <a:effectLst/>
                          <a:latin typeface="Times New Roman Cyr"/>
                        </a:rPr>
                        <a:t>злочинів</a:t>
                      </a:r>
                      <a:r>
                        <a:rPr lang="ru-RU" sz="900" b="0" i="0" u="none" strike="noStrike" dirty="0"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900" b="0" i="0" u="none" strike="noStrike" dirty="0" err="1">
                          <a:effectLst/>
                          <a:latin typeface="Times New Roman Cyr"/>
                        </a:rPr>
                        <a:t>загальнокримінальної</a:t>
                      </a:r>
                      <a:r>
                        <a:rPr lang="ru-RU" sz="900" b="0" i="0" u="none" strike="noStrike" dirty="0"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900" b="0" i="0" u="none" strike="noStrike" dirty="0" err="1">
                          <a:effectLst/>
                          <a:latin typeface="Times New Roman Cyr"/>
                        </a:rPr>
                        <a:t>спрямованості</a:t>
                      </a:r>
                      <a:endParaRPr lang="ru-RU" sz="900" b="0" i="0" u="none" strike="noStrike" dirty="0">
                        <a:effectLst/>
                        <a:latin typeface="Times New Roman Cyr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345817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398044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15.1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 Cyr"/>
                        </a:rPr>
                        <a:t>264726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269003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1.6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з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/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и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особливо 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10304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10255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-0.5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9433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9187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-2.6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109374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128501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17.5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79656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83035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4.2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середньої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158642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194299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22.5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119177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122709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3.0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невеликої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67497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64989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-3.7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56460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54072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-4.2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Усього злочинів економічної спрямованості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38607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36634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-5.1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31192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29647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-5.0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з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/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и</a:t>
                      </a:r>
                      <a:br>
                        <a:rPr lang="ru-RU" sz="900" b="0" i="0" u="none" strike="noStrike">
                          <a:effectLst/>
                          <a:latin typeface="Times New Roman Cyr"/>
                        </a:rPr>
                      </a:br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особливо 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3092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3342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8.1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2288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2240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-2.1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тяжких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13408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12431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-7.3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9527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8977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-5.8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середньої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8752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8992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2.7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7483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7964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  6.4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 Cyr"/>
                        </a:rPr>
                        <a:t>невеликої тяжкості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13355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 Cyr"/>
                        </a:rPr>
                        <a:t>11869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    -11.1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11894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 Cyr"/>
                        </a:rPr>
                        <a:t>10466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 Cyr"/>
                        </a:rPr>
                        <a:t>    -12.0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Статистика </a:t>
            </a:r>
            <a:r>
              <a:rPr lang="ru-RU" dirty="0" err="1"/>
              <a:t>злочинності</a:t>
            </a:r>
            <a:r>
              <a:rPr lang="ru-RU" dirty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за 2011 </a:t>
            </a:r>
            <a:r>
              <a:rPr lang="ru-RU" dirty="0" err="1"/>
              <a:t>рік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9" y="1700808"/>
            <a:ext cx="741751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злочину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29600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vi-VN" dirty="0" smtClean="0"/>
          </a:p>
          <a:p>
            <a:r>
              <a:rPr lang="vi-VN" sz="2300" dirty="0" smtClean="0"/>
              <a:t>Склад зло́чину — сукупність об'єктивних та суб'єктивних ознак, що дозволяють кваліфікувати суспільно небезпечне діяння як конкретний злочин.</a:t>
            </a:r>
            <a:endParaRPr lang="uk-UA" sz="2300" dirty="0" smtClean="0"/>
          </a:p>
          <a:p>
            <a:r>
              <a:rPr lang="ru-RU" sz="2300" dirty="0" err="1" smtClean="0"/>
              <a:t>Складається</a:t>
            </a:r>
            <a:r>
              <a:rPr lang="ru-RU" sz="2300" dirty="0" smtClean="0"/>
              <a:t> з 4 </a:t>
            </a:r>
            <a:r>
              <a:rPr lang="ru-RU" sz="2300" dirty="0" err="1" smtClean="0"/>
              <a:t>елементів</a:t>
            </a:r>
            <a:r>
              <a:rPr lang="ru-RU" sz="2300" dirty="0" smtClean="0"/>
              <a:t>:</a:t>
            </a:r>
          </a:p>
          <a:p>
            <a:pPr marL="0" indent="0">
              <a:buNone/>
            </a:pPr>
            <a:r>
              <a:rPr lang="ru-RU" sz="2300" dirty="0" smtClean="0"/>
              <a:t>* </a:t>
            </a:r>
            <a:r>
              <a:rPr lang="ru-RU" sz="2300" dirty="0" err="1" smtClean="0"/>
              <a:t>Суб'єкт</a:t>
            </a:r>
            <a:r>
              <a:rPr lang="ru-RU" sz="2300" dirty="0" smtClean="0"/>
              <a:t> </a:t>
            </a:r>
            <a:r>
              <a:rPr lang="ru-RU" sz="2300" dirty="0" err="1" smtClean="0"/>
              <a:t>злочину</a:t>
            </a:r>
            <a:r>
              <a:rPr lang="ru-RU" sz="2300" dirty="0" smtClean="0"/>
              <a:t>  </a:t>
            </a:r>
          </a:p>
          <a:p>
            <a:pPr marL="0" indent="0">
              <a:buNone/>
            </a:pPr>
            <a:r>
              <a:rPr lang="ru-RU" sz="2300" dirty="0" smtClean="0"/>
              <a:t>* </a:t>
            </a:r>
            <a:r>
              <a:rPr lang="ru-RU" sz="2300" dirty="0" err="1" smtClean="0"/>
              <a:t>Суб'єктивна</a:t>
            </a:r>
            <a:r>
              <a:rPr lang="ru-RU" sz="2300" dirty="0" smtClean="0"/>
              <a:t> сторона  </a:t>
            </a:r>
          </a:p>
          <a:p>
            <a:pPr marL="0" indent="0">
              <a:buNone/>
            </a:pPr>
            <a:r>
              <a:rPr lang="ru-RU" sz="2300" dirty="0" smtClean="0"/>
              <a:t>* </a:t>
            </a:r>
            <a:r>
              <a:rPr lang="ru-RU" sz="2300" dirty="0" err="1" smtClean="0"/>
              <a:t>Об'єкт</a:t>
            </a:r>
            <a:r>
              <a:rPr lang="ru-RU" sz="2300" dirty="0" smtClean="0"/>
              <a:t> </a:t>
            </a:r>
            <a:r>
              <a:rPr lang="ru-RU" sz="2300" dirty="0" err="1" smtClean="0"/>
              <a:t>злочину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* </a:t>
            </a:r>
            <a:r>
              <a:rPr lang="ru-RU" sz="2300" dirty="0" err="1" smtClean="0"/>
              <a:t>Об'єктивна</a:t>
            </a:r>
            <a:r>
              <a:rPr lang="ru-RU" sz="2300" dirty="0" smtClean="0"/>
              <a:t> сторона.</a:t>
            </a:r>
          </a:p>
          <a:p>
            <a:pPr>
              <a:buFont typeface="Arial" charset="0"/>
              <a:buChar char="•"/>
            </a:pPr>
            <a:r>
              <a:rPr lang="ru-RU" sz="2300" dirty="0" err="1" smtClean="0"/>
              <a:t>Суб'єкт</a:t>
            </a:r>
            <a:r>
              <a:rPr lang="ru-RU" sz="2300" dirty="0" smtClean="0"/>
              <a:t> </a:t>
            </a:r>
            <a:r>
              <a:rPr lang="ru-RU" sz="2300" dirty="0" err="1" smtClean="0"/>
              <a:t>злочину</a:t>
            </a:r>
            <a:r>
              <a:rPr lang="ru-RU" sz="2300" dirty="0" smtClean="0"/>
              <a:t> – </a:t>
            </a:r>
            <a:r>
              <a:rPr lang="ru-RU" sz="2300" dirty="0" err="1" smtClean="0"/>
              <a:t>це</a:t>
            </a:r>
            <a:r>
              <a:rPr lang="ru-RU" sz="2300" dirty="0" smtClean="0"/>
              <a:t> особа, </a:t>
            </a:r>
            <a:r>
              <a:rPr lang="ru-RU" sz="2300" dirty="0"/>
              <a:t>я</a:t>
            </a:r>
            <a:r>
              <a:rPr lang="ru-RU" sz="2300" dirty="0" smtClean="0"/>
              <a:t>ка разом </a:t>
            </a:r>
            <a:r>
              <a:rPr lang="ru-RU" sz="2300" dirty="0" err="1" smtClean="0"/>
              <a:t>зі</a:t>
            </a:r>
            <a:r>
              <a:rPr lang="ru-RU" sz="2300" dirty="0" smtClean="0"/>
              <a:t> </a:t>
            </a:r>
            <a:r>
              <a:rPr lang="ru-RU" sz="2300" dirty="0" err="1" smtClean="0"/>
              <a:t>спільниками</a:t>
            </a:r>
            <a:r>
              <a:rPr lang="ru-RU" sz="2300" dirty="0" smtClean="0"/>
              <a:t> </a:t>
            </a:r>
            <a:r>
              <a:rPr lang="ru-RU" sz="2300" dirty="0" err="1" smtClean="0"/>
              <a:t>скоїла</a:t>
            </a:r>
            <a:r>
              <a:rPr lang="ru-RU" sz="2300" dirty="0" smtClean="0"/>
              <a:t> </a:t>
            </a:r>
            <a:r>
              <a:rPr lang="ru-RU" sz="2300" dirty="0" err="1" smtClean="0"/>
              <a:t>злочин</a:t>
            </a:r>
            <a:r>
              <a:rPr lang="ru-RU" sz="23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ru-RU" sz="2300" dirty="0" err="1" smtClean="0"/>
              <a:t>Суб'єктивна</a:t>
            </a:r>
            <a:r>
              <a:rPr lang="ru-RU" sz="2300" dirty="0" smtClean="0"/>
              <a:t> сторона – </a:t>
            </a:r>
            <a:r>
              <a:rPr lang="ru-RU" sz="2300" dirty="0" err="1" smtClean="0"/>
              <a:t>це</a:t>
            </a:r>
            <a:r>
              <a:rPr lang="ru-RU" sz="2300" dirty="0" smtClean="0"/>
              <a:t> </a:t>
            </a:r>
            <a:r>
              <a:rPr lang="ru-RU" sz="2300" dirty="0" err="1" smtClean="0"/>
              <a:t>ставлення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злочинця</a:t>
            </a:r>
            <a:r>
              <a:rPr lang="ru-RU" sz="2300" dirty="0" smtClean="0"/>
              <a:t> до </a:t>
            </a:r>
            <a:r>
              <a:rPr lang="ru-RU" sz="2300" dirty="0" err="1" smtClean="0"/>
              <a:t>скоєного</a:t>
            </a:r>
            <a:r>
              <a:rPr lang="ru-RU" sz="2300" dirty="0" smtClean="0"/>
              <a:t> ним і </a:t>
            </a:r>
            <a:r>
              <a:rPr lang="ru-RU" sz="2300" dirty="0" err="1" smtClean="0"/>
              <a:t>шкідливих</a:t>
            </a:r>
            <a:r>
              <a:rPr lang="ru-RU" sz="2300" dirty="0" smtClean="0"/>
              <a:t> </a:t>
            </a:r>
            <a:r>
              <a:rPr lang="ru-RU" sz="2300" dirty="0" err="1" smtClean="0"/>
              <a:t>наслідків</a:t>
            </a:r>
            <a:r>
              <a:rPr lang="ru-RU" sz="2300" dirty="0" smtClean="0"/>
              <a:t> </a:t>
            </a:r>
            <a:r>
              <a:rPr lang="ru-RU" sz="2300" dirty="0" err="1" smtClean="0"/>
              <a:t>своїх</a:t>
            </a:r>
            <a:r>
              <a:rPr lang="ru-RU" sz="2300" dirty="0" smtClean="0"/>
              <a:t> </a:t>
            </a:r>
            <a:r>
              <a:rPr lang="ru-RU" sz="2300" dirty="0" err="1" smtClean="0"/>
              <a:t>дій</a:t>
            </a:r>
            <a:r>
              <a:rPr lang="ru-RU" sz="23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ru-RU" sz="2300" dirty="0" err="1"/>
              <a:t>Об'єкт</a:t>
            </a:r>
            <a:r>
              <a:rPr lang="ru-RU" sz="2300" dirty="0"/>
              <a:t> </a:t>
            </a:r>
            <a:r>
              <a:rPr lang="ru-RU" sz="2300" dirty="0" err="1" smtClean="0"/>
              <a:t>злочину</a:t>
            </a:r>
            <a:r>
              <a:rPr lang="ru-RU" sz="2300" dirty="0" smtClean="0"/>
              <a:t>  - </a:t>
            </a:r>
            <a:r>
              <a:rPr lang="ru-RU" sz="2300" dirty="0" err="1" smtClean="0"/>
              <a:t>це</a:t>
            </a:r>
            <a:r>
              <a:rPr lang="ru-RU" sz="2300" dirty="0" smtClean="0"/>
              <a:t> те, </a:t>
            </a:r>
            <a:r>
              <a:rPr lang="ru-RU" sz="2300" dirty="0" err="1" smtClean="0"/>
              <a:t>проти</a:t>
            </a:r>
            <a:r>
              <a:rPr lang="ru-RU" sz="2300" dirty="0" smtClean="0"/>
              <a:t> </a:t>
            </a:r>
            <a:r>
              <a:rPr lang="ru-RU" sz="2300" dirty="0" err="1" smtClean="0"/>
              <a:t>чого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воно</a:t>
            </a:r>
            <a:r>
              <a:rPr lang="ru-RU" sz="2300" dirty="0" smtClean="0"/>
              <a:t> </a:t>
            </a:r>
            <a:r>
              <a:rPr lang="ru-RU" dirty="0" err="1" smtClean="0"/>
              <a:t>скоюється</a:t>
            </a:r>
            <a:r>
              <a:rPr lang="ru-RU" dirty="0" smtClean="0"/>
              <a:t>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000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півучасники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916832"/>
            <a:ext cx="4059238" cy="22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72" y="116632"/>
            <a:ext cx="952500" cy="962025"/>
          </a:xfrm>
        </p:spPr>
      </p:pic>
      <p:sp>
        <p:nvSpPr>
          <p:cNvPr id="3" name="Прямоугольник 2"/>
          <p:cNvSpPr/>
          <p:nvPr/>
        </p:nvSpPr>
        <p:spPr>
          <a:xfrm>
            <a:off x="886000" y="13831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Співучасники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брали участь  у </a:t>
            </a:r>
            <a:r>
              <a:rPr lang="ru-RU" dirty="0" err="1"/>
              <a:t>злочині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077" y="4293096"/>
            <a:ext cx="8690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Виконавець</a:t>
            </a:r>
            <a:r>
              <a:rPr lang="ru-RU" dirty="0"/>
              <a:t> - особа,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об'єктивну</a:t>
            </a:r>
            <a:r>
              <a:rPr lang="ru-RU" dirty="0"/>
              <a:t> сторону </a:t>
            </a:r>
            <a:r>
              <a:rPr lang="ru-RU" dirty="0" err="1"/>
              <a:t>злочину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Організатор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той </a:t>
            </a:r>
            <a:r>
              <a:rPr lang="ru-RU" dirty="0" err="1"/>
              <a:t>співучасник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організовує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-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план, </a:t>
            </a:r>
            <a:r>
              <a:rPr lang="ru-RU" dirty="0" err="1"/>
              <a:t>підбирає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, </a:t>
            </a:r>
            <a:r>
              <a:rPr lang="ru-RU" dirty="0" err="1"/>
              <a:t>розподіляє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smtClean="0"/>
              <a:t>ними.</a:t>
            </a:r>
          </a:p>
          <a:p>
            <a:r>
              <a:rPr lang="ru-RU" dirty="0" err="1" smtClean="0"/>
              <a:t>Підмовником</a:t>
            </a:r>
            <a:r>
              <a:rPr lang="ru-RU" dirty="0" smtClean="0"/>
              <a:t> </a:t>
            </a:r>
            <a:r>
              <a:rPr lang="ru-RU" dirty="0" err="1" smtClean="0"/>
              <a:t>визнається</a:t>
            </a:r>
            <a:r>
              <a:rPr lang="ru-RU" dirty="0" smtClean="0"/>
              <a:t> </a:t>
            </a:r>
            <a:r>
              <a:rPr lang="ru-RU" dirty="0"/>
              <a:t>особа,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схилила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особу до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шляхом </a:t>
            </a:r>
            <a:r>
              <a:rPr lang="ru-RU" dirty="0" err="1"/>
              <a:t>домовленості</a:t>
            </a:r>
            <a:r>
              <a:rPr lang="ru-RU" dirty="0"/>
              <a:t>, </a:t>
            </a:r>
            <a:r>
              <a:rPr lang="ru-RU" dirty="0" err="1"/>
              <a:t>підкупу</a:t>
            </a:r>
            <a:r>
              <a:rPr lang="ru-RU" dirty="0"/>
              <a:t>,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способом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Пособник- особа</a:t>
            </a:r>
            <a:r>
              <a:rPr lang="ru-RU" dirty="0"/>
              <a:t>, яка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вчиненню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</a:t>
            </a:r>
            <a:r>
              <a:rPr lang="ru-RU" dirty="0" err="1"/>
              <a:t>порадами</a:t>
            </a:r>
            <a:r>
              <a:rPr lang="ru-RU" dirty="0"/>
              <a:t>, </a:t>
            </a:r>
            <a:r>
              <a:rPr lang="ru-RU" dirty="0" err="1"/>
              <a:t>вказівками</a:t>
            </a:r>
            <a:r>
              <a:rPr lang="ru-RU" dirty="0"/>
              <a:t>,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</a:t>
            </a:r>
            <a:r>
              <a:rPr lang="ru-RU" dirty="0" err="1"/>
              <a:t>інтелектуальне</a:t>
            </a:r>
            <a:r>
              <a:rPr lang="ru-RU" dirty="0"/>
              <a:t> </a:t>
            </a:r>
            <a:r>
              <a:rPr lang="ru-RU" dirty="0" err="1"/>
              <a:t>пособництво</a:t>
            </a:r>
            <a:r>
              <a:rPr lang="ru-RU" dirty="0"/>
              <a:t>),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усуненням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пособництво</a:t>
            </a:r>
            <a:r>
              <a:rPr lang="ru-RU" dirty="0"/>
              <a:t>).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64096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найнебезпечнішим</a:t>
            </a:r>
            <a:r>
              <a:rPr lang="ru-RU" dirty="0" smtClean="0"/>
              <a:t> видом </a:t>
            </a:r>
            <a:r>
              <a:rPr lang="ru-RU" dirty="0" err="1" smtClean="0"/>
              <a:t>правопорушення</a:t>
            </a:r>
            <a:r>
              <a:rPr lang="ru-RU" smtClean="0"/>
              <a:t> є </a:t>
            </a:r>
            <a:r>
              <a:rPr lang="ru-RU" dirty="0" err="1" smtClean="0"/>
              <a:t>злочин</a:t>
            </a:r>
            <a:r>
              <a:rPr lang="ru-RU" dirty="0" smtClean="0"/>
              <a:t> – </a:t>
            </a:r>
            <a:r>
              <a:rPr lang="ru-RU" dirty="0" err="1" smtClean="0"/>
              <a:t>порушення</a:t>
            </a:r>
            <a:r>
              <a:rPr lang="ru-RU" dirty="0" smtClean="0"/>
              <a:t>, </a:t>
            </a:r>
            <a:r>
              <a:rPr lang="ru-RU" dirty="0" err="1" smtClean="0"/>
              <a:t>передбачене</a:t>
            </a:r>
            <a:r>
              <a:rPr lang="ru-RU" dirty="0" smtClean="0"/>
              <a:t> </a:t>
            </a:r>
            <a:r>
              <a:rPr lang="ru-RU" dirty="0" err="1" smtClean="0"/>
              <a:t>Кримінальним</a:t>
            </a:r>
            <a:r>
              <a:rPr lang="ru-RU" dirty="0" smtClean="0"/>
              <a:t> кодексом </a:t>
            </a:r>
            <a:r>
              <a:rPr lang="ru-RU" dirty="0" err="1" smtClean="0"/>
              <a:t>України</a:t>
            </a:r>
            <a:r>
              <a:rPr lang="ru-RU" dirty="0"/>
              <a:t>. </a:t>
            </a:r>
            <a:r>
              <a:rPr lang="ru-RU" dirty="0" err="1"/>
              <a:t>Кримінальний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законодавчий</a:t>
            </a:r>
            <a:r>
              <a:rPr lang="ru-RU" dirty="0"/>
              <a:t> акт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правовідносини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особою </a:t>
            </a:r>
            <a:r>
              <a:rPr lang="ru-RU" dirty="0" err="1"/>
              <a:t>кримінально</a:t>
            </a:r>
            <a:r>
              <a:rPr lang="ru-RU" dirty="0"/>
              <a:t> </a:t>
            </a:r>
            <a:r>
              <a:rPr lang="ru-RU" dirty="0" err="1"/>
              <a:t>караного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 smtClean="0"/>
              <a:t>діяння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Злочини поділяють залежно від ступеня їх тяжкості, а також від об</a:t>
            </a:r>
            <a:r>
              <a:rPr lang="en-US" dirty="0" smtClean="0"/>
              <a:t>’</a:t>
            </a:r>
            <a:r>
              <a:rPr lang="uk-UA" dirty="0" err="1" smtClean="0"/>
              <a:t>єкта</a:t>
            </a:r>
            <a:r>
              <a:rPr lang="uk-UA" dirty="0" smtClean="0"/>
              <a:t> </a:t>
            </a:r>
            <a:r>
              <a:rPr lang="uk-UA" dirty="0" err="1" smtClean="0"/>
              <a:t>посягння</a:t>
            </a:r>
            <a:r>
              <a:rPr lang="uk-UA" dirty="0" smtClean="0"/>
              <a:t>. Злочини можуть бути умисними або скоєними з необережності. У разі скоєння злочину групою може мати співучасть. Кожен злочин має певний склад, елементами </a:t>
            </a:r>
            <a:r>
              <a:rPr lang="uk-UA" dirty="0" err="1" smtClean="0"/>
              <a:t>якогоє</a:t>
            </a:r>
            <a:r>
              <a:rPr lang="uk-UA" dirty="0" smtClean="0"/>
              <a:t> </a:t>
            </a:r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, 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, </a:t>
            </a:r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єктивна</a:t>
            </a:r>
            <a:r>
              <a:rPr lang="uk-UA" dirty="0" smtClean="0"/>
              <a:t>  й об</a:t>
            </a:r>
            <a:r>
              <a:rPr lang="en-US" dirty="0" smtClean="0"/>
              <a:t>’</a:t>
            </a:r>
            <a:r>
              <a:rPr lang="uk-UA" dirty="0" err="1" smtClean="0"/>
              <a:t>єктивна</a:t>
            </a:r>
            <a:r>
              <a:rPr lang="uk-UA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775073" cy="818296"/>
          </a:xfrm>
        </p:spPr>
      </p:pic>
    </p:spTree>
    <p:extLst>
      <p:ext uri="{BB962C8B-B14F-4D97-AF65-F5344CB8AC3E}">
        <p14:creationId xmlns:p14="http://schemas.microsoft.com/office/powerpoint/2010/main" val="6797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787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9909"/>
            <a:ext cx="8255024" cy="48573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http://</a:t>
            </a:r>
            <a:r>
              <a:rPr lang="ru-RU" dirty="0" smtClean="0"/>
              <a:t>uk.wikipedia.org/wiki/Кримінальний_кодекс_України</a:t>
            </a:r>
            <a:endParaRPr lang="ru-RU" dirty="0"/>
          </a:p>
          <a:p>
            <a:r>
              <a:rPr lang="ru-RU" dirty="0" smtClean="0"/>
              <a:t>О.</a:t>
            </a:r>
            <a:r>
              <a:rPr lang="en-US" dirty="0" smtClean="0"/>
              <a:t> </a:t>
            </a:r>
            <a:r>
              <a:rPr lang="ru-RU" dirty="0" smtClean="0"/>
              <a:t>Д.</a:t>
            </a:r>
            <a:r>
              <a:rPr lang="en-US" dirty="0" smtClean="0"/>
              <a:t> </a:t>
            </a:r>
            <a:r>
              <a:rPr lang="ru-RU" dirty="0" err="1" smtClean="0"/>
              <a:t>Наровлянський</a:t>
            </a:r>
            <a:r>
              <a:rPr lang="ru-RU" dirty="0"/>
              <a:t>//</a:t>
            </a:r>
            <a:r>
              <a:rPr lang="ru-RU" dirty="0" err="1"/>
              <a:t>Громадянство</a:t>
            </a:r>
            <a:r>
              <a:rPr lang="ru-RU" dirty="0"/>
              <a:t>- </a:t>
            </a:r>
            <a:r>
              <a:rPr lang="ru-RU" dirty="0" err="1"/>
              <a:t>Київ</a:t>
            </a:r>
            <a:r>
              <a:rPr lang="ru-RU" dirty="0"/>
              <a:t>  “Грамота” 2009. C </a:t>
            </a:r>
            <a:r>
              <a:rPr lang="en-US" dirty="0" smtClean="0"/>
              <a:t>173</a:t>
            </a:r>
          </a:p>
          <a:p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9 </a:t>
            </a:r>
            <a:r>
              <a:rPr lang="ru-RU" dirty="0" err="1"/>
              <a:t>кл</a:t>
            </a:r>
            <a:r>
              <a:rPr lang="ru-RU" dirty="0"/>
              <a:t>.: </a:t>
            </a:r>
            <a:r>
              <a:rPr lang="ru-RU" dirty="0" err="1"/>
              <a:t>Підручник</a:t>
            </a:r>
            <a:r>
              <a:rPr lang="ru-RU" dirty="0"/>
              <a:t> для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/ </a:t>
            </a:r>
            <a:r>
              <a:rPr lang="ru-RU" dirty="0" err="1"/>
              <a:t>С.Н.Вангородскій</a:t>
            </a:r>
            <a:r>
              <a:rPr lang="ru-RU" dirty="0"/>
              <a:t>, </a:t>
            </a:r>
            <a:r>
              <a:rPr lang="ru-RU" dirty="0" err="1"/>
              <a:t>В.Н.Латчук</a:t>
            </a:r>
            <a:r>
              <a:rPr lang="ru-RU" dirty="0"/>
              <a:t>, </a:t>
            </a:r>
            <a:r>
              <a:rPr lang="ru-RU" dirty="0" err="1"/>
              <a:t>М.І.Кузнецов</a:t>
            </a:r>
            <a:r>
              <a:rPr lang="ru-RU" dirty="0"/>
              <a:t>, </a:t>
            </a:r>
            <a:r>
              <a:rPr lang="ru-RU" dirty="0" err="1"/>
              <a:t>В.В.Марков</a:t>
            </a:r>
            <a:r>
              <a:rPr lang="ru-RU" dirty="0"/>
              <a:t>. М.: Дрофа, </a:t>
            </a:r>
            <a:r>
              <a:rPr lang="ru-RU" dirty="0" smtClean="0"/>
              <a:t>2005</a:t>
            </a:r>
          </a:p>
          <a:p>
            <a:r>
              <a:rPr lang="en-US" dirty="0"/>
              <a:t>http://mvs.gov.ua/mvs/control/main/uk/publish/article/233004</a:t>
            </a:r>
            <a:endParaRPr lang="en-US" dirty="0" smtClean="0"/>
          </a:p>
          <a:p>
            <a:r>
              <a:rPr lang="en-US" dirty="0"/>
              <a:t>http://uk.wikipedia.org/wiki/</a:t>
            </a:r>
            <a:r>
              <a:rPr lang="ru-RU" dirty="0" err="1" smtClean="0"/>
              <a:t>Склад_злочину</a:t>
            </a:r>
            <a:endParaRPr lang="en-US" dirty="0" smtClean="0"/>
          </a:p>
          <a:p>
            <a:r>
              <a:rPr lang="ru-RU" dirty="0" err="1"/>
              <a:t>О.Д.Наровлянський</a:t>
            </a:r>
            <a:r>
              <a:rPr lang="ru-RU" dirty="0"/>
              <a:t>//</a:t>
            </a:r>
            <a:r>
              <a:rPr lang="ru-RU" dirty="0" err="1"/>
              <a:t>Громадянство</a:t>
            </a:r>
            <a:r>
              <a:rPr lang="ru-RU" dirty="0"/>
              <a:t>- </a:t>
            </a:r>
            <a:r>
              <a:rPr lang="ru-RU" dirty="0" err="1"/>
              <a:t>Київ</a:t>
            </a:r>
            <a:r>
              <a:rPr lang="ru-RU" dirty="0"/>
              <a:t>  “Грамота” 2009. C </a:t>
            </a:r>
            <a:r>
              <a:rPr lang="ru-RU" dirty="0" smtClean="0"/>
              <a:t>17</a:t>
            </a:r>
            <a:r>
              <a:rPr lang="en-US" dirty="0" smtClean="0"/>
              <a:t>5-176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ru.wikipedia.org›wiki</a:t>
            </a:r>
            <a:r>
              <a:rPr lang="ru-RU" dirty="0" smtClean="0"/>
              <a:t>/</a:t>
            </a:r>
            <a:r>
              <a:rPr lang="ru-RU" dirty="0" err="1" smtClean="0"/>
              <a:t>Соучастие_в_преступлении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http://shpargalka.org.ua/r/0/531.html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1334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834"/>
            <a:ext cx="1116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Дякую за увагу!!!</a:t>
            </a:r>
            <a:endParaRPr lang="ru-RU" dirty="0">
              <a:latin typeface="+mn-lt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740352" y="188640"/>
            <a:ext cx="1008112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342110" y="1461457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Паралельні площини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75856" y="1484784"/>
            <a:ext cx="6048672" cy="1491481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Дві площини називають паралельними, якщо вони не мають спільних точок.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42" y="3817829"/>
            <a:ext cx="3822523" cy="10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14" y="5157192"/>
            <a:ext cx="3902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69" y="2770749"/>
            <a:ext cx="17319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26" y="2629053"/>
            <a:ext cx="1212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2831148"/>
            <a:ext cx="2352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" y="4086378"/>
            <a:ext cx="44323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498"/>
            <a:ext cx="17319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9165"/>
            <a:ext cx="439118" cy="54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Ознака паралельності площин: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19256" cy="4572000"/>
          </a:xfrm>
        </p:spPr>
        <p:txBody>
          <a:bodyPr/>
          <a:lstStyle/>
          <a:p>
            <a:r>
              <a:rPr lang="uk-UA" dirty="0" smtClean="0"/>
              <a:t>Якщо дві прямі перетинаються і лежать в одній площині , паралельні двом прямим другої площини, то такі площини паралельні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40" y="2993174"/>
            <a:ext cx="30114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13410"/>
            <a:ext cx="3060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77" y="5138835"/>
            <a:ext cx="38957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85" y="2892825"/>
            <a:ext cx="39751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47" y="3842150"/>
            <a:ext cx="390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47" y="5908773"/>
            <a:ext cx="400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71" y="2837754"/>
            <a:ext cx="246221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21" y="3180827"/>
            <a:ext cx="26209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97" y="4913410"/>
            <a:ext cx="17621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96" y="4401286"/>
            <a:ext cx="542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№1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35280" cy="5217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586"/>
            <a:ext cx="952500" cy="89535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861" y="1013673"/>
            <a:ext cx="6706189" cy="40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1" y="1754590"/>
            <a:ext cx="358519" cy="4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76" y="2568733"/>
            <a:ext cx="311274" cy="3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4470"/>
            <a:ext cx="288032" cy="3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6" y="3043813"/>
            <a:ext cx="296987" cy="3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92" y="3792827"/>
            <a:ext cx="296987" cy="3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9360" y="2492896"/>
            <a:ext cx="179260" cy="1867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39933" y="2965280"/>
            <a:ext cx="148846" cy="177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5354" y="2457806"/>
            <a:ext cx="256321" cy="22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38" y="1439926"/>
            <a:ext cx="9505605" cy="15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>
            <a:stCxn id="3076" idx="3"/>
            <a:endCxn id="3078" idx="1"/>
          </p:cNvCxnSpPr>
          <p:nvPr/>
        </p:nvCxnSpPr>
        <p:spPr>
          <a:xfrm>
            <a:off x="898620" y="1969701"/>
            <a:ext cx="2305228" cy="37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15408" y="5517232"/>
            <a:ext cx="2315661" cy="2213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076" idx="3"/>
            <a:endCxn id="3079" idx="3"/>
          </p:cNvCxnSpPr>
          <p:nvPr/>
        </p:nvCxnSpPr>
        <p:spPr>
          <a:xfrm flipH="1">
            <a:off x="867853" y="1969701"/>
            <a:ext cx="30767" cy="12313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157484" y="2066093"/>
            <a:ext cx="30909" cy="1179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15408" y="1966582"/>
            <a:ext cx="1105382" cy="691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3078" idx="1"/>
          </p:cNvCxnSpPr>
          <p:nvPr/>
        </p:nvCxnSpPr>
        <p:spPr>
          <a:xfrm flipH="1">
            <a:off x="2014355" y="2007289"/>
            <a:ext cx="1189493" cy="6723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Прямая соединительная линия 3085"/>
          <p:cNvCxnSpPr>
            <a:stCxn id="3079" idx="3"/>
          </p:cNvCxnSpPr>
          <p:nvPr/>
        </p:nvCxnSpPr>
        <p:spPr>
          <a:xfrm>
            <a:off x="867853" y="3201042"/>
            <a:ext cx="1152938" cy="6139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Прямая соединительная линия 3087"/>
          <p:cNvCxnSpPr/>
          <p:nvPr/>
        </p:nvCxnSpPr>
        <p:spPr>
          <a:xfrm flipH="1">
            <a:off x="2020383" y="3236353"/>
            <a:ext cx="1152556" cy="5696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Прямая соединительная линия 3089"/>
          <p:cNvCxnSpPr/>
          <p:nvPr/>
        </p:nvCxnSpPr>
        <p:spPr>
          <a:xfrm flipH="1">
            <a:off x="2012623" y="2679660"/>
            <a:ext cx="1" cy="11572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/>
            </a:gs>
            <a:gs pos="100000">
              <a:schemeClr val="bg2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0387013"/>
              </p:ext>
            </p:extLst>
          </p:nvPr>
        </p:nvGraphicFramePr>
        <p:xfrm>
          <a:off x="323528" y="415925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897">
            <a:off x="873427" y="482353"/>
            <a:ext cx="2173357" cy="29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329">
            <a:off x="5879701" y="1632499"/>
            <a:ext cx="2834991" cy="168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0" y="115888"/>
            <a:ext cx="5184775" cy="4572000"/>
          </a:xfrm>
        </p:spPr>
        <p:txBody>
          <a:bodyPr>
            <a:noAutofit/>
          </a:bodyPr>
          <a:lstStyle/>
          <a:p>
            <a:r>
              <a:rPr lang="ru-RU" sz="1400" dirty="0" err="1"/>
              <a:t>Кримінальної</a:t>
            </a:r>
            <a:r>
              <a:rPr lang="ru-RU" sz="1400" dirty="0"/>
              <a:t>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</a:t>
            </a:r>
            <a:r>
              <a:rPr lang="ru-RU" sz="1400" dirty="0" err="1"/>
              <a:t>підлягає</a:t>
            </a:r>
            <a:r>
              <a:rPr lang="ru-RU" sz="1400" dirty="0"/>
              <a:t> особа, яка </a:t>
            </a:r>
            <a:r>
              <a:rPr lang="ru-RU" sz="1400" dirty="0" err="1"/>
              <a:t>досягла</a:t>
            </a:r>
            <a:r>
              <a:rPr lang="ru-RU" sz="1400" dirty="0"/>
              <a:t> на час </a:t>
            </a:r>
            <a:r>
              <a:rPr lang="ru-RU" sz="1400" dirty="0" err="1"/>
              <a:t>вчинення</a:t>
            </a:r>
            <a:r>
              <a:rPr lang="ru-RU" sz="1400" dirty="0"/>
              <a:t> </a:t>
            </a:r>
            <a:r>
              <a:rPr lang="ru-RU" sz="1400" dirty="0" err="1"/>
              <a:t>злочину</a:t>
            </a:r>
            <a:r>
              <a:rPr lang="ru-RU" sz="1400" dirty="0"/>
              <a:t> 16-річного </a:t>
            </a:r>
            <a:r>
              <a:rPr lang="ru-RU" sz="1400" dirty="0" err="1" smtClean="0"/>
              <a:t>віку</a:t>
            </a:r>
            <a:r>
              <a:rPr lang="ru-RU" sz="1400" dirty="0"/>
              <a:t>. </a:t>
            </a:r>
            <a:r>
              <a:rPr lang="ru-RU" sz="1400" dirty="0" err="1"/>
              <a:t>Покарання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 smtClean="0"/>
              <a:t>застосовуються</a:t>
            </a:r>
            <a:r>
              <a:rPr lang="ru-RU" sz="1400" dirty="0" smtClean="0"/>
              <a:t> 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, </a:t>
            </a:r>
            <a:r>
              <a:rPr lang="ru-RU" sz="1400" dirty="0" err="1"/>
              <a:t>я</a:t>
            </a:r>
            <a:r>
              <a:rPr lang="ru-RU" sz="1400" dirty="0" err="1" smtClean="0"/>
              <a:t>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досягли</a:t>
            </a:r>
            <a:r>
              <a:rPr lang="ru-RU" sz="1400" dirty="0" smtClean="0"/>
              <a:t> 16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: </a:t>
            </a:r>
          </a:p>
          <a:p>
            <a:pPr marL="0" indent="0">
              <a:buNone/>
            </a:pPr>
            <a:r>
              <a:rPr lang="uk-UA" sz="1400" dirty="0" smtClean="0"/>
              <a:t>- Довічне позбавлення волі</a:t>
            </a:r>
          </a:p>
          <a:p>
            <a:pPr marL="0" indent="0">
              <a:buNone/>
            </a:pPr>
            <a:r>
              <a:rPr lang="uk-UA" sz="1400" dirty="0" smtClean="0"/>
              <a:t>- Позбавлення волі на певних строк</a:t>
            </a:r>
          </a:p>
          <a:p>
            <a:pPr marL="0" indent="0">
              <a:buNone/>
            </a:pPr>
            <a:r>
              <a:rPr lang="uk-UA" sz="1400" dirty="0" smtClean="0"/>
              <a:t>- Обмеження волі</a:t>
            </a:r>
          </a:p>
          <a:p>
            <a:pPr marL="0" indent="0">
              <a:buNone/>
            </a:pPr>
            <a:r>
              <a:rPr lang="uk-UA" sz="1400" dirty="0" smtClean="0"/>
              <a:t>- Виправні роботи</a:t>
            </a:r>
          </a:p>
          <a:p>
            <a:pPr marL="0" indent="0">
              <a:buNone/>
            </a:pPr>
            <a:r>
              <a:rPr lang="uk-UA" sz="1400" dirty="0" smtClean="0"/>
              <a:t>- Громадські роботи</a:t>
            </a:r>
          </a:p>
          <a:p>
            <a:pPr marL="0" indent="0">
              <a:buNone/>
            </a:pPr>
            <a:r>
              <a:rPr lang="uk-UA" sz="1400" dirty="0" smtClean="0"/>
              <a:t> - Штраф</a:t>
            </a:r>
          </a:p>
          <a:p>
            <a:pPr marL="0" indent="0">
              <a:buNone/>
            </a:pPr>
            <a:r>
              <a:rPr lang="uk-UA" sz="1400" dirty="0" smtClean="0"/>
              <a:t>_ Конфіскація майна</a:t>
            </a:r>
          </a:p>
          <a:p>
            <a:pPr marL="0" indent="0">
              <a:buNone/>
            </a:pPr>
            <a:r>
              <a:rPr lang="uk-UA" sz="1400" dirty="0" smtClean="0"/>
              <a:t>- Позбавлення права займати певні посади чи займатися певною діяльністю</a:t>
            </a:r>
          </a:p>
          <a:p>
            <a:pPr marL="0" indent="0">
              <a:buNone/>
            </a:pPr>
            <a:r>
              <a:rPr lang="uk-UA" sz="1400" dirty="0" smtClean="0"/>
              <a:t>- Позбавлення військового звання, чину,  рангу</a:t>
            </a:r>
          </a:p>
          <a:p>
            <a:pPr marL="0" indent="0">
              <a:buNone/>
            </a:pPr>
            <a:r>
              <a:rPr lang="uk-UA" sz="1400" dirty="0" smtClean="0"/>
              <a:t>- Тримання військовослужбовця в дисциплінарному батальйоні</a:t>
            </a:r>
          </a:p>
          <a:p>
            <a:pPr marL="0" indent="0">
              <a:buNone/>
            </a:pPr>
            <a:r>
              <a:rPr lang="uk-UA" sz="1400" dirty="0" smtClean="0"/>
              <a:t>- Службові обмеження для </a:t>
            </a:r>
            <a:r>
              <a:rPr lang="uk-UA" sz="1400" dirty="0" err="1" smtClean="0"/>
              <a:t>військово</a:t>
            </a:r>
            <a:r>
              <a:rPr lang="uk-UA" sz="1400" dirty="0" smtClean="0"/>
              <a:t> службовців</a:t>
            </a:r>
          </a:p>
          <a:p>
            <a:pPr marL="0" indent="0">
              <a:buNone/>
            </a:pPr>
            <a:r>
              <a:rPr lang="uk-UA" sz="1400" dirty="0" smtClean="0"/>
              <a:t>- Арешт</a:t>
            </a:r>
            <a:endParaRPr lang="ru-RU" sz="1400" dirty="0" smtClean="0"/>
          </a:p>
          <a:p>
            <a:r>
              <a:rPr lang="ru-RU" sz="1400" dirty="0" smtClean="0"/>
              <a:t>За </a:t>
            </a:r>
            <a:r>
              <a:rPr lang="ru-RU" sz="1400" dirty="0" err="1"/>
              <a:t>вчинення</a:t>
            </a:r>
            <a:r>
              <a:rPr lang="ru-RU" sz="1400" dirty="0"/>
              <a:t> </a:t>
            </a:r>
            <a:r>
              <a:rPr lang="ru-RU" sz="1400" dirty="0" err="1"/>
              <a:t>серйозного</a:t>
            </a:r>
            <a:r>
              <a:rPr lang="ru-RU" sz="1400" dirty="0"/>
              <a:t> </a:t>
            </a:r>
            <a:r>
              <a:rPr lang="ru-RU" sz="1400" dirty="0" err="1"/>
              <a:t>злочину</a:t>
            </a:r>
            <a:r>
              <a:rPr lang="ru-RU" sz="1400" dirty="0"/>
              <a:t> </a:t>
            </a:r>
            <a:r>
              <a:rPr lang="ru-RU" sz="1400" dirty="0" err="1"/>
              <a:t>кримінальної</a:t>
            </a:r>
            <a:r>
              <a:rPr lang="ru-RU" sz="1400" dirty="0"/>
              <a:t>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</a:t>
            </a:r>
            <a:r>
              <a:rPr lang="ru-RU" sz="1400" dirty="0" err="1"/>
              <a:t>підлягають</a:t>
            </a:r>
            <a:r>
              <a:rPr lang="ru-RU" sz="1400" dirty="0"/>
              <a:t> особи,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досягли</a:t>
            </a:r>
            <a:r>
              <a:rPr lang="ru-RU" sz="1400" dirty="0"/>
              <a:t> на час </a:t>
            </a:r>
            <a:r>
              <a:rPr lang="ru-RU" sz="1400" dirty="0" err="1"/>
              <a:t>вчинення</a:t>
            </a:r>
            <a:r>
              <a:rPr lang="ru-RU" sz="1400" dirty="0"/>
              <a:t> </a:t>
            </a:r>
            <a:r>
              <a:rPr lang="ru-RU" sz="1400" dirty="0" err="1"/>
              <a:t>злочину</a:t>
            </a:r>
            <a:r>
              <a:rPr lang="ru-RU" sz="1400" dirty="0"/>
              <a:t> 14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 Але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застосовуються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кримінальних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покарань</a:t>
            </a:r>
            <a:r>
              <a:rPr lang="ru-RU" sz="1400" dirty="0" smtClean="0"/>
              <a:t>. </a:t>
            </a:r>
            <a:r>
              <a:rPr lang="ru-RU" sz="1400" dirty="0" err="1" smtClean="0"/>
              <a:t>Покарання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застосовуватися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щодо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неповнолітніх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правопорушників</a:t>
            </a:r>
            <a:r>
              <a:rPr lang="ru-RU" sz="1400" dirty="0" smtClean="0"/>
              <a:t>: </a:t>
            </a:r>
            <a:r>
              <a:rPr lang="ru-RU" sz="1400" dirty="0" err="1" smtClean="0"/>
              <a:t>позбавлення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волі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певних</a:t>
            </a:r>
            <a:r>
              <a:rPr lang="ru-RU" sz="1400" dirty="0" smtClean="0"/>
              <a:t> строк, </a:t>
            </a:r>
            <a:r>
              <a:rPr lang="ru-RU" sz="1400" dirty="0" err="1" smtClean="0"/>
              <a:t>виправні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, штраф, </a:t>
            </a:r>
            <a:r>
              <a:rPr lang="ru-RU" sz="1400" dirty="0" err="1" smtClean="0"/>
              <a:t>громадські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, </a:t>
            </a:r>
            <a:r>
              <a:rPr lang="ru-RU" sz="1400" dirty="0" err="1" smtClean="0"/>
              <a:t>арешт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141663"/>
            <a:ext cx="3005137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05" y="-33334"/>
            <a:ext cx="3672408" cy="27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570"/>
            <a:ext cx="8229600" cy="1143000"/>
          </a:xfrm>
        </p:spPr>
        <p:txBody>
          <a:bodyPr/>
          <a:lstStyle/>
          <a:p>
            <a:r>
              <a:rPr lang="uk-UA" dirty="0" smtClean="0"/>
              <a:t>Види злочинів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8" y="1409521"/>
            <a:ext cx="3240360" cy="243839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4954"/>
            <a:ext cx="3133066" cy="23498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3708369"/>
            <a:ext cx="1398058" cy="46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dirty="0" err="1"/>
              <a:t>Б</a:t>
            </a:r>
            <a:r>
              <a:rPr lang="ru-RU" sz="2400" dirty="0" err="1" smtClean="0"/>
              <a:t>ійка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2428" y="3708369"/>
            <a:ext cx="1944216" cy="3693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err="1"/>
              <a:t>Б</a:t>
            </a:r>
            <a:r>
              <a:rPr lang="ru-RU" dirty="0" err="1" smtClean="0"/>
              <a:t>родяжництво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3" y="4070061"/>
            <a:ext cx="2863205" cy="2144222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6245867"/>
            <a:ext cx="3101875" cy="3693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dirty="0" err="1" smtClean="0"/>
              <a:t>Крадіжка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майна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97" y="4070061"/>
            <a:ext cx="3240360" cy="235155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56176" y="6286203"/>
            <a:ext cx="1885581" cy="3693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dirty="0" smtClean="0"/>
              <a:t>угон </a:t>
            </a:r>
            <a:r>
              <a:rPr lang="ru-RU" dirty="0" err="1" smtClean="0"/>
              <a:t>автомобіля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38" y="1419137"/>
            <a:ext cx="2740871" cy="21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4060" y="3684009"/>
            <a:ext cx="2412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Приведення</a:t>
            </a:r>
            <a:r>
              <a:rPr lang="ru-RU" sz="2000" dirty="0"/>
              <a:t> в </a:t>
            </a:r>
            <a:endParaRPr lang="ru-RU" sz="2000" dirty="0" smtClean="0"/>
          </a:p>
          <a:p>
            <a:r>
              <a:rPr lang="ru-RU" sz="2000" dirty="0" err="1" smtClean="0"/>
              <a:t>непридатність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транспортних</a:t>
            </a:r>
            <a:r>
              <a:rPr lang="ru-RU" sz="2000" dirty="0" smtClean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 </a:t>
            </a:r>
            <a:r>
              <a:rPr lang="ru-RU" sz="2000" dirty="0" err="1"/>
              <a:t>сполучення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63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500" y="3338513"/>
            <a:ext cx="4254500" cy="2724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1202" y="5877272"/>
            <a:ext cx="1430918" cy="369332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err="1"/>
              <a:t>убивство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53"/>
            <a:ext cx="3726130" cy="2776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91953"/>
            <a:ext cx="3576190" cy="2636654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664489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Зберігання</a:t>
            </a:r>
            <a:r>
              <a:rPr lang="ru-RU" dirty="0" smtClean="0"/>
              <a:t> , </a:t>
            </a:r>
            <a:r>
              <a:rPr lang="ru-RU" dirty="0" err="1"/>
              <a:t>р</a:t>
            </a:r>
            <a:r>
              <a:rPr lang="ru-RU" dirty="0" err="1" smtClean="0"/>
              <a:t>озповсюдження</a:t>
            </a:r>
            <a:r>
              <a:rPr lang="ru-RU" dirty="0" smtClean="0"/>
              <a:t>, </a:t>
            </a:r>
            <a:r>
              <a:rPr lang="ru-RU" dirty="0" err="1"/>
              <a:t>розкрадання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здирство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наркотичних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; </a:t>
            </a:r>
            <a:r>
              <a:rPr lang="ru-RU" dirty="0"/>
              <a:t>- </a:t>
            </a:r>
            <a:r>
              <a:rPr lang="ru-RU" dirty="0" err="1"/>
              <a:t>з</a:t>
            </a:r>
            <a:r>
              <a:rPr lang="ru-RU" dirty="0" err="1" smtClean="0"/>
              <a:t>брої</a:t>
            </a:r>
            <a:r>
              <a:rPr lang="ru-RU" dirty="0" smtClean="0"/>
              <a:t>, </a:t>
            </a:r>
            <a:r>
              <a:rPr lang="ru-RU" dirty="0" err="1" smtClean="0"/>
              <a:t>боєприпасів</a:t>
            </a:r>
            <a:r>
              <a:rPr lang="ru-RU" dirty="0" smtClean="0"/>
              <a:t>, </a:t>
            </a:r>
            <a:r>
              <a:rPr lang="ru-RU" dirty="0" err="1" smtClean="0"/>
              <a:t>вибухових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98" y="494386"/>
            <a:ext cx="3163154" cy="21074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6" y="638070"/>
            <a:ext cx="3468687" cy="196373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6302"/>
            <a:ext cx="3395737" cy="2286817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1166"/>
            <a:ext cx="3182937" cy="2097087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285056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ШАХРАЙСТВО</a:t>
            </a:r>
          </a:p>
        </p:txBody>
      </p:sp>
    </p:spTree>
    <p:extLst>
      <p:ext uri="{BB962C8B-B14F-4D97-AF65-F5344CB8AC3E}">
        <p14:creationId xmlns:p14="http://schemas.microsoft.com/office/powerpoint/2010/main" val="3577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731</TotalTime>
  <Words>826</Words>
  <Application>Microsoft Office PowerPoint</Application>
  <PresentationFormat>Экран (4:3)</PresentationFormat>
  <Paragraphs>214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Currency</vt:lpstr>
      <vt:lpstr>Презентация PowerPoint</vt:lpstr>
      <vt:lpstr>Паралельні площини</vt:lpstr>
      <vt:lpstr>Ознака паралельності площин:</vt:lpstr>
      <vt:lpstr>Задача №1 </vt:lpstr>
      <vt:lpstr>Презентация PowerPoint</vt:lpstr>
      <vt:lpstr>Презентация PowerPoint</vt:lpstr>
      <vt:lpstr>Види злочинів </vt:lpstr>
      <vt:lpstr>Презентация PowerPoint</vt:lpstr>
      <vt:lpstr>Презентация PowerPoint</vt:lpstr>
      <vt:lpstr>Презентация PowerPoint</vt:lpstr>
      <vt:lpstr>Статистика злочинності в Україні за 2011 рік</vt:lpstr>
      <vt:lpstr>Склад злочину</vt:lpstr>
      <vt:lpstr>Cпівучасники</vt:lpstr>
      <vt:lpstr>Висновок</vt:lpstr>
      <vt:lpstr>Список використаних джерел інформації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2012-04-22T11:20:51Z</dcterms:created>
  <dcterms:modified xsi:type="dcterms:W3CDTF">2012-12-02T17:34:55Z</dcterms:modified>
</cp:coreProperties>
</file>