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CF9CB-CE78-4A01-9B7B-59454B5DE61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4CCEACBA-E722-44BE-8799-E98E71F0D973}">
      <dgm:prSet phldrT="[Текст]"/>
      <dgm:spPr/>
      <dgm:t>
        <a:bodyPr/>
        <a:lstStyle/>
        <a:p>
          <a:r>
            <a:rPr lang="uk-UA" dirty="0" smtClean="0"/>
            <a:t>Вірус </a:t>
          </a:r>
          <a:r>
            <a:rPr lang="uk-UA" dirty="0" err="1" smtClean="0"/>
            <a:t>ГРИПу</a:t>
          </a:r>
          <a:endParaRPr lang="ru-RU" dirty="0"/>
        </a:p>
      </dgm:t>
    </dgm:pt>
    <dgm:pt modelId="{553358D2-3D88-4661-A006-34A59F66217C}" type="parTrans" cxnId="{F344C1DB-1891-40D0-8590-1C9594AE4941}">
      <dgm:prSet/>
      <dgm:spPr/>
      <dgm:t>
        <a:bodyPr/>
        <a:lstStyle/>
        <a:p>
          <a:endParaRPr lang="ru-RU"/>
        </a:p>
      </dgm:t>
    </dgm:pt>
    <dgm:pt modelId="{C2741D08-B0BF-4D47-A43B-6861A530CA1C}" type="sibTrans" cxnId="{F344C1DB-1891-40D0-8590-1C9594AE4941}">
      <dgm:prSet/>
      <dgm:spPr/>
      <dgm:t>
        <a:bodyPr/>
        <a:lstStyle/>
        <a:p>
          <a:endParaRPr lang="ru-RU"/>
        </a:p>
      </dgm:t>
    </dgm:pt>
    <dgm:pt modelId="{43145FF4-88B3-4399-ACA4-4A6FE7B39420}" type="pres">
      <dgm:prSet presAssocID="{F8DCF9CB-CE78-4A01-9B7B-59454B5DE611}" presName="Name0" presStyleCnt="0">
        <dgm:presLayoutVars>
          <dgm:dir/>
          <dgm:resizeHandles val="exact"/>
        </dgm:presLayoutVars>
      </dgm:prSet>
      <dgm:spPr/>
    </dgm:pt>
    <dgm:pt modelId="{3F3293E4-E170-49EE-B050-3C37B1F607A5}" type="pres">
      <dgm:prSet presAssocID="{4CCEACBA-E722-44BE-8799-E98E71F0D973}" presName="composite" presStyleCnt="0"/>
      <dgm:spPr/>
    </dgm:pt>
    <dgm:pt modelId="{7794A4C7-168E-4D70-B07F-9B2DEB811EDC}" type="pres">
      <dgm:prSet presAssocID="{4CCEACBA-E722-44BE-8799-E98E71F0D973}" presName="rect1" presStyleLbl="bgShp" presStyleIdx="0" presStyleCnt="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http://weeknews.net/uploads/posts/2013-05/1369255648_virus.jpg"/>
        </a:ext>
      </dgm:extLst>
    </dgm:pt>
    <dgm:pt modelId="{00863EB6-5014-497A-885A-BB0ECC914030}" type="pres">
      <dgm:prSet presAssocID="{4CCEACBA-E722-44BE-8799-E98E71F0D973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C5EAC5AE-C3EC-4482-9DA1-29F5A0124362}" type="presOf" srcId="{F8DCF9CB-CE78-4A01-9B7B-59454B5DE611}" destId="{43145FF4-88B3-4399-ACA4-4A6FE7B39420}" srcOrd="0" destOrd="0" presId="urn:microsoft.com/office/officeart/2008/layout/BendingPictureSemiTransparentText"/>
    <dgm:cxn modelId="{BC6DC1D4-633C-4945-9DF0-F3096A49999A}" type="presOf" srcId="{4CCEACBA-E722-44BE-8799-E98E71F0D973}" destId="{00863EB6-5014-497A-885A-BB0ECC914030}" srcOrd="0" destOrd="0" presId="urn:microsoft.com/office/officeart/2008/layout/BendingPictureSemiTransparentText"/>
    <dgm:cxn modelId="{F344C1DB-1891-40D0-8590-1C9594AE4941}" srcId="{F8DCF9CB-CE78-4A01-9B7B-59454B5DE611}" destId="{4CCEACBA-E722-44BE-8799-E98E71F0D973}" srcOrd="0" destOrd="0" parTransId="{553358D2-3D88-4661-A006-34A59F66217C}" sibTransId="{C2741D08-B0BF-4D47-A43B-6861A530CA1C}"/>
    <dgm:cxn modelId="{910C4EA9-E82E-4C04-94E3-DFF25281438F}" type="presParOf" srcId="{43145FF4-88B3-4399-ACA4-4A6FE7B39420}" destId="{3F3293E4-E170-49EE-B050-3C37B1F607A5}" srcOrd="0" destOrd="0" presId="urn:microsoft.com/office/officeart/2008/layout/BendingPictureSemiTransparentText"/>
    <dgm:cxn modelId="{C0B1910D-3BB3-4C72-88BC-AA5AFC09E747}" type="presParOf" srcId="{3F3293E4-E170-49EE-B050-3C37B1F607A5}" destId="{7794A4C7-168E-4D70-B07F-9B2DEB811EDC}" srcOrd="0" destOrd="0" presId="urn:microsoft.com/office/officeart/2008/layout/BendingPictureSemiTransparentText"/>
    <dgm:cxn modelId="{5F8B79EB-E85B-4979-B315-B9C7072CA4EB}" type="presParOf" srcId="{3F3293E4-E170-49EE-B050-3C37B1F607A5}" destId="{00863EB6-5014-497A-885A-BB0ECC914030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27B2B-8A4A-4D98-B656-E8CA32C58496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596BEB5B-DA2D-4C60-BD70-E69A559E1882}">
      <dgm:prSet phldrT="[Текст]"/>
      <dgm:spPr/>
      <dgm:t>
        <a:bodyPr/>
        <a:lstStyle/>
        <a:p>
          <a:r>
            <a:rPr lang="uk-UA" dirty="0" smtClean="0"/>
            <a:t>Вірус </a:t>
          </a:r>
          <a:r>
            <a:rPr lang="uk-UA" dirty="0" err="1" smtClean="0"/>
            <a:t>ВІЛу</a:t>
          </a:r>
          <a:endParaRPr lang="ru-RU" dirty="0"/>
        </a:p>
      </dgm:t>
    </dgm:pt>
    <dgm:pt modelId="{980E5485-80EB-4DF1-B52A-FA25B7562021}" type="parTrans" cxnId="{C11C5337-6CD6-4E51-9C66-EDBA53E89984}">
      <dgm:prSet/>
      <dgm:spPr/>
      <dgm:t>
        <a:bodyPr/>
        <a:lstStyle/>
        <a:p>
          <a:endParaRPr lang="ru-RU"/>
        </a:p>
      </dgm:t>
    </dgm:pt>
    <dgm:pt modelId="{83F6BD3C-EE81-4790-9334-5A93CEAF7117}" type="sibTrans" cxnId="{C11C5337-6CD6-4E51-9C66-EDBA53E89984}">
      <dgm:prSet/>
      <dgm:spPr/>
      <dgm:t>
        <a:bodyPr/>
        <a:lstStyle/>
        <a:p>
          <a:endParaRPr lang="ru-RU"/>
        </a:p>
      </dgm:t>
    </dgm:pt>
    <dgm:pt modelId="{C60E852A-2DF4-4DAE-AA2C-599DFF8B3643}" type="pres">
      <dgm:prSet presAssocID="{EAB27B2B-8A4A-4D98-B656-E8CA32C58496}" presName="Name0" presStyleCnt="0">
        <dgm:presLayoutVars>
          <dgm:dir/>
          <dgm:resizeHandles val="exact"/>
        </dgm:presLayoutVars>
      </dgm:prSet>
      <dgm:spPr/>
    </dgm:pt>
    <dgm:pt modelId="{813F9DCC-FFE5-4576-A072-2B73B81FAB5C}" type="pres">
      <dgm:prSet presAssocID="{596BEB5B-DA2D-4C60-BD70-E69A559E1882}" presName="composite" presStyleCnt="0"/>
      <dgm:spPr/>
    </dgm:pt>
    <dgm:pt modelId="{BCC74AAD-3E6D-42A8-BA6E-076BD4FA3C2D}" type="pres">
      <dgm:prSet presAssocID="{596BEB5B-DA2D-4C60-BD70-E69A559E1882}" presName="rect1" presStyleLbl="bgShp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extLst>
        <a:ext uri="{E40237B7-FDA0-4F09-8148-C483321AD2D9}">
          <dgm14:cNvPr xmlns:dgm14="http://schemas.microsoft.com/office/drawing/2010/diagram" id="0" name="" descr="http://yogaitslife.files.wordpress.com/2010/02/virus-vich.jpg"/>
        </a:ext>
      </dgm:extLst>
    </dgm:pt>
    <dgm:pt modelId="{18DC99EB-C118-425C-A30B-51BFB5166933}" type="pres">
      <dgm:prSet presAssocID="{596BEB5B-DA2D-4C60-BD70-E69A559E1882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C69252-7B28-47F7-9BDD-0D8B1C181BDE}" type="presOf" srcId="{EAB27B2B-8A4A-4D98-B656-E8CA32C58496}" destId="{C60E852A-2DF4-4DAE-AA2C-599DFF8B3643}" srcOrd="0" destOrd="0" presId="urn:microsoft.com/office/officeart/2008/layout/BendingPictureSemiTransparentText"/>
    <dgm:cxn modelId="{F748C1BF-349C-43D7-BEA0-023AB3ED03EE}" type="presOf" srcId="{596BEB5B-DA2D-4C60-BD70-E69A559E1882}" destId="{18DC99EB-C118-425C-A30B-51BFB5166933}" srcOrd="0" destOrd="0" presId="urn:microsoft.com/office/officeart/2008/layout/BendingPictureSemiTransparentText"/>
    <dgm:cxn modelId="{C11C5337-6CD6-4E51-9C66-EDBA53E89984}" srcId="{EAB27B2B-8A4A-4D98-B656-E8CA32C58496}" destId="{596BEB5B-DA2D-4C60-BD70-E69A559E1882}" srcOrd="0" destOrd="0" parTransId="{980E5485-80EB-4DF1-B52A-FA25B7562021}" sibTransId="{83F6BD3C-EE81-4790-9334-5A93CEAF7117}"/>
    <dgm:cxn modelId="{B82922D8-FB0F-43D0-A31A-CF722031E22C}" type="presParOf" srcId="{C60E852A-2DF4-4DAE-AA2C-599DFF8B3643}" destId="{813F9DCC-FFE5-4576-A072-2B73B81FAB5C}" srcOrd="0" destOrd="0" presId="urn:microsoft.com/office/officeart/2008/layout/BendingPictureSemiTransparentText"/>
    <dgm:cxn modelId="{D035976F-1FEF-419C-8942-A467F72B8927}" type="presParOf" srcId="{813F9DCC-FFE5-4576-A072-2B73B81FAB5C}" destId="{BCC74AAD-3E6D-42A8-BA6E-076BD4FA3C2D}" srcOrd="0" destOrd="0" presId="urn:microsoft.com/office/officeart/2008/layout/BendingPictureSemiTransparentText"/>
    <dgm:cxn modelId="{116B7799-0D98-494C-9345-AAA0F58DE7BF}" type="presParOf" srcId="{813F9DCC-FFE5-4576-A072-2B73B81FAB5C}" destId="{18DC99EB-C118-425C-A30B-51BFB5166933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2EAB47-A4DE-4F6A-BC3A-A7B0479A827C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F39AE80C-3849-4D1D-B561-34A75E3F8776}">
      <dgm:prSet phldrT="[Текст]"/>
      <dgm:spPr/>
      <dgm:t>
        <a:bodyPr/>
        <a:lstStyle/>
        <a:p>
          <a:r>
            <a:rPr lang="uk-UA" dirty="0" err="1" smtClean="0"/>
            <a:t>Ротавірус</a:t>
          </a:r>
          <a:endParaRPr lang="ru-RU" dirty="0"/>
        </a:p>
      </dgm:t>
    </dgm:pt>
    <dgm:pt modelId="{8D27F380-2067-49B1-B537-2775572F3A54}" type="parTrans" cxnId="{2F5A2A97-4A5E-4A01-8EDF-A805092974AB}">
      <dgm:prSet/>
      <dgm:spPr/>
      <dgm:t>
        <a:bodyPr/>
        <a:lstStyle/>
        <a:p>
          <a:endParaRPr lang="ru-RU"/>
        </a:p>
      </dgm:t>
    </dgm:pt>
    <dgm:pt modelId="{BBA7BEBC-0DA4-47F5-848B-F7DC925035FF}" type="sibTrans" cxnId="{2F5A2A97-4A5E-4A01-8EDF-A805092974AB}">
      <dgm:prSet/>
      <dgm:spPr/>
      <dgm:t>
        <a:bodyPr/>
        <a:lstStyle/>
        <a:p>
          <a:endParaRPr lang="ru-RU"/>
        </a:p>
      </dgm:t>
    </dgm:pt>
    <dgm:pt modelId="{C9E02D05-35B4-4D37-AC8B-62ED1592E828}" type="pres">
      <dgm:prSet presAssocID="{872EAB47-A4DE-4F6A-BC3A-A7B0479A827C}" presName="Name0" presStyleCnt="0">
        <dgm:presLayoutVars>
          <dgm:dir/>
          <dgm:resizeHandles val="exact"/>
        </dgm:presLayoutVars>
      </dgm:prSet>
      <dgm:spPr/>
    </dgm:pt>
    <dgm:pt modelId="{34261B8A-D8A7-4C80-B0C0-878C85AC2177}" type="pres">
      <dgm:prSet presAssocID="{F39AE80C-3849-4D1D-B561-34A75E3F8776}" presName="composite" presStyleCnt="0"/>
      <dgm:spPr/>
    </dgm:pt>
    <dgm:pt modelId="{02FD5F6F-5562-4819-8861-ED303064A7FC}" type="pres">
      <dgm:prSet presAssocID="{F39AE80C-3849-4D1D-B561-34A75E3F8776}" presName="rect1" presStyleLbl="bgShp" presStyleIdx="0" presStyleCnt="1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Файл:Rotavirus Reconstruction.jpg"/>
        </a:ext>
      </dgm:extLst>
    </dgm:pt>
    <dgm:pt modelId="{DE401256-7B95-4579-A22F-335E3813BCE2}" type="pres">
      <dgm:prSet presAssocID="{F39AE80C-3849-4D1D-B561-34A75E3F8776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F5A2A97-4A5E-4A01-8EDF-A805092974AB}" srcId="{872EAB47-A4DE-4F6A-BC3A-A7B0479A827C}" destId="{F39AE80C-3849-4D1D-B561-34A75E3F8776}" srcOrd="0" destOrd="0" parTransId="{8D27F380-2067-49B1-B537-2775572F3A54}" sibTransId="{BBA7BEBC-0DA4-47F5-848B-F7DC925035FF}"/>
    <dgm:cxn modelId="{C3E356B4-496C-4BEC-B6F0-5017AAB755CC}" type="presOf" srcId="{872EAB47-A4DE-4F6A-BC3A-A7B0479A827C}" destId="{C9E02D05-35B4-4D37-AC8B-62ED1592E828}" srcOrd="0" destOrd="0" presId="urn:microsoft.com/office/officeart/2008/layout/BendingPictureSemiTransparentText"/>
    <dgm:cxn modelId="{C27E11DC-76AA-466D-8CDE-281E0E164886}" type="presOf" srcId="{F39AE80C-3849-4D1D-B561-34A75E3F8776}" destId="{DE401256-7B95-4579-A22F-335E3813BCE2}" srcOrd="0" destOrd="0" presId="urn:microsoft.com/office/officeart/2008/layout/BendingPictureSemiTransparentText"/>
    <dgm:cxn modelId="{DE787C5C-E971-44B9-B802-89C23B4EF558}" type="presParOf" srcId="{C9E02D05-35B4-4D37-AC8B-62ED1592E828}" destId="{34261B8A-D8A7-4C80-B0C0-878C85AC2177}" srcOrd="0" destOrd="0" presId="urn:microsoft.com/office/officeart/2008/layout/BendingPictureSemiTransparentText"/>
    <dgm:cxn modelId="{0DA02C02-3B0B-41F0-A1F2-F6C6972CDCA8}" type="presParOf" srcId="{34261B8A-D8A7-4C80-B0C0-878C85AC2177}" destId="{02FD5F6F-5562-4819-8861-ED303064A7FC}" srcOrd="0" destOrd="0" presId="urn:microsoft.com/office/officeart/2008/layout/BendingPictureSemiTransparentText"/>
    <dgm:cxn modelId="{85E676FB-F8E7-4D67-9930-357172D2E514}" type="presParOf" srcId="{34261B8A-D8A7-4C80-B0C0-878C85AC2177}" destId="{DE401256-7B95-4579-A22F-335E3813BCE2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E1FDBB-EEAD-476A-B0FA-E0C1E594B670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1C5651D5-7020-42C8-B54A-ED69116B9BC1}">
      <dgm:prSet phldrT="[Текст]"/>
      <dgm:spPr/>
      <dgm:t>
        <a:bodyPr/>
        <a:lstStyle/>
        <a:p>
          <a:r>
            <a:rPr lang="uk-UA" dirty="0" smtClean="0"/>
            <a:t>Вірус </a:t>
          </a:r>
          <a:r>
            <a:rPr lang="uk-UA" dirty="0" err="1" smtClean="0"/>
            <a:t>СНІДу</a:t>
          </a:r>
          <a:endParaRPr lang="ru-RU" dirty="0"/>
        </a:p>
      </dgm:t>
    </dgm:pt>
    <dgm:pt modelId="{BBEDEEFC-2238-445C-87EF-A3A0FE4C72AF}" type="parTrans" cxnId="{AE79E333-CA38-45AB-A7E7-BB1452A35507}">
      <dgm:prSet/>
      <dgm:spPr/>
      <dgm:t>
        <a:bodyPr/>
        <a:lstStyle/>
        <a:p>
          <a:endParaRPr lang="ru-RU"/>
        </a:p>
      </dgm:t>
    </dgm:pt>
    <dgm:pt modelId="{5C9AEB36-5690-423F-883E-1781E419D5B0}" type="sibTrans" cxnId="{AE79E333-CA38-45AB-A7E7-BB1452A35507}">
      <dgm:prSet/>
      <dgm:spPr/>
      <dgm:t>
        <a:bodyPr/>
        <a:lstStyle/>
        <a:p>
          <a:endParaRPr lang="ru-RU"/>
        </a:p>
      </dgm:t>
    </dgm:pt>
    <dgm:pt modelId="{56720C61-67FA-4FA0-B36C-17D821EA9EC2}" type="pres">
      <dgm:prSet presAssocID="{40E1FDBB-EEAD-476A-B0FA-E0C1E594B670}" presName="Name0" presStyleCnt="0">
        <dgm:presLayoutVars>
          <dgm:dir/>
          <dgm:resizeHandles val="exact"/>
        </dgm:presLayoutVars>
      </dgm:prSet>
      <dgm:spPr/>
    </dgm:pt>
    <dgm:pt modelId="{4645295D-35C8-4C76-ABEA-3B6E495150E4}" type="pres">
      <dgm:prSet presAssocID="{1C5651D5-7020-42C8-B54A-ED69116B9BC1}" presName="composite" presStyleCnt="0"/>
      <dgm:spPr/>
    </dgm:pt>
    <dgm:pt modelId="{07DFD124-2EC0-47A5-A8BE-F95491B97091}" type="pres">
      <dgm:prSet presAssocID="{1C5651D5-7020-42C8-B54A-ED69116B9BC1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extLst>
        <a:ext uri="{E40237B7-FDA0-4F09-8148-C483321AD2D9}">
          <dgm14:cNvPr xmlns:dgm14="http://schemas.microsoft.com/office/drawing/2010/diagram" id="0" name="" descr="http://med59.ru/uploads/sp5.jpg"/>
        </a:ext>
      </dgm:extLst>
    </dgm:pt>
    <dgm:pt modelId="{7CE8108A-DED6-4439-989A-3D68D3610B40}" type="pres">
      <dgm:prSet presAssocID="{1C5651D5-7020-42C8-B54A-ED69116B9BC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3350D9-97C9-45BE-969E-DEB0A0E7C00C}" type="presOf" srcId="{40E1FDBB-EEAD-476A-B0FA-E0C1E594B670}" destId="{56720C61-67FA-4FA0-B36C-17D821EA9EC2}" srcOrd="0" destOrd="0" presId="urn:microsoft.com/office/officeart/2008/layout/BendingPictureSemiTransparentText"/>
    <dgm:cxn modelId="{AE79E333-CA38-45AB-A7E7-BB1452A35507}" srcId="{40E1FDBB-EEAD-476A-B0FA-E0C1E594B670}" destId="{1C5651D5-7020-42C8-B54A-ED69116B9BC1}" srcOrd="0" destOrd="0" parTransId="{BBEDEEFC-2238-445C-87EF-A3A0FE4C72AF}" sibTransId="{5C9AEB36-5690-423F-883E-1781E419D5B0}"/>
    <dgm:cxn modelId="{3761C552-E801-4313-BCD9-659128E65E81}" type="presOf" srcId="{1C5651D5-7020-42C8-B54A-ED69116B9BC1}" destId="{7CE8108A-DED6-4439-989A-3D68D3610B40}" srcOrd="0" destOrd="0" presId="urn:microsoft.com/office/officeart/2008/layout/BendingPictureSemiTransparentText"/>
    <dgm:cxn modelId="{8A0D5277-3CFD-437C-8B20-46929E721272}" type="presParOf" srcId="{56720C61-67FA-4FA0-B36C-17D821EA9EC2}" destId="{4645295D-35C8-4C76-ABEA-3B6E495150E4}" srcOrd="0" destOrd="0" presId="urn:microsoft.com/office/officeart/2008/layout/BendingPictureSemiTransparentText"/>
    <dgm:cxn modelId="{B3C7971D-56B2-4252-BCDF-F7FA037CD770}" type="presParOf" srcId="{4645295D-35C8-4C76-ABEA-3B6E495150E4}" destId="{07DFD124-2EC0-47A5-A8BE-F95491B97091}" srcOrd="0" destOrd="0" presId="urn:microsoft.com/office/officeart/2008/layout/BendingPictureSemiTransparentText"/>
    <dgm:cxn modelId="{AA32D1B8-3933-48E7-BA30-6B92BD909864}" type="presParOf" srcId="{4645295D-35C8-4C76-ABEA-3B6E495150E4}" destId="{7CE8108A-DED6-4439-989A-3D68D3610B40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985C2F-B41C-4DDD-9FE5-E7E7A98FF1FA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F656B9F9-4059-4A21-A407-653138FC7E8E}">
      <dgm:prSet phldrT="[Текст]"/>
      <dgm:spPr/>
      <dgm:t>
        <a:bodyPr/>
        <a:lstStyle/>
        <a:p>
          <a:r>
            <a:rPr lang="uk-UA" dirty="0" smtClean="0"/>
            <a:t>Вірус гепатиту</a:t>
          </a:r>
          <a:endParaRPr lang="ru-RU" dirty="0"/>
        </a:p>
      </dgm:t>
    </dgm:pt>
    <dgm:pt modelId="{18CE7F82-1DA0-460B-9FF9-BA4321D1437B}" type="parTrans" cxnId="{73371411-6094-419A-9D8C-6CC35E04D062}">
      <dgm:prSet/>
      <dgm:spPr/>
      <dgm:t>
        <a:bodyPr/>
        <a:lstStyle/>
        <a:p>
          <a:endParaRPr lang="ru-RU"/>
        </a:p>
      </dgm:t>
    </dgm:pt>
    <dgm:pt modelId="{158CDD9B-0F1F-43BD-B6B4-717F0FC0CF31}" type="sibTrans" cxnId="{73371411-6094-419A-9D8C-6CC35E04D062}">
      <dgm:prSet/>
      <dgm:spPr/>
      <dgm:t>
        <a:bodyPr/>
        <a:lstStyle/>
        <a:p>
          <a:endParaRPr lang="ru-RU"/>
        </a:p>
      </dgm:t>
    </dgm:pt>
    <dgm:pt modelId="{FE2BA3E1-A28F-4211-920B-D99628850D18}" type="pres">
      <dgm:prSet presAssocID="{18985C2F-B41C-4DDD-9FE5-E7E7A98FF1FA}" presName="Name0" presStyleCnt="0">
        <dgm:presLayoutVars>
          <dgm:dir/>
          <dgm:resizeHandles val="exact"/>
        </dgm:presLayoutVars>
      </dgm:prSet>
      <dgm:spPr/>
    </dgm:pt>
    <dgm:pt modelId="{2399E736-C683-48E2-86CC-BD851BEA2D42}" type="pres">
      <dgm:prSet presAssocID="{F656B9F9-4059-4A21-A407-653138FC7E8E}" presName="composite" presStyleCnt="0"/>
      <dgm:spPr/>
    </dgm:pt>
    <dgm:pt modelId="{EA2D2E8A-A67E-486E-9981-697644C5C598}" type="pres">
      <dgm:prSet presAssocID="{F656B9F9-4059-4A21-A407-653138FC7E8E}" presName="rect1" presStyleLbl="bgShp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http://fe-nix.ru/wp-content/uploads/2010/07/light-virus-1.jpg"/>
        </a:ext>
      </dgm:extLst>
    </dgm:pt>
    <dgm:pt modelId="{6CB5ACD7-B23F-47C6-9C45-7BFB91BEF2F0}" type="pres">
      <dgm:prSet presAssocID="{F656B9F9-4059-4A21-A407-653138FC7E8E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73371411-6094-419A-9D8C-6CC35E04D062}" srcId="{18985C2F-B41C-4DDD-9FE5-E7E7A98FF1FA}" destId="{F656B9F9-4059-4A21-A407-653138FC7E8E}" srcOrd="0" destOrd="0" parTransId="{18CE7F82-1DA0-460B-9FF9-BA4321D1437B}" sibTransId="{158CDD9B-0F1F-43BD-B6B4-717F0FC0CF31}"/>
    <dgm:cxn modelId="{418ED6D2-FC17-4133-9ECC-EFF9A5C195F1}" type="presOf" srcId="{F656B9F9-4059-4A21-A407-653138FC7E8E}" destId="{6CB5ACD7-B23F-47C6-9C45-7BFB91BEF2F0}" srcOrd="0" destOrd="0" presId="urn:microsoft.com/office/officeart/2008/layout/BendingPictureSemiTransparentText"/>
    <dgm:cxn modelId="{B9CF06D7-BEF0-4DBB-BC51-1AD6B52811AF}" type="presOf" srcId="{18985C2F-B41C-4DDD-9FE5-E7E7A98FF1FA}" destId="{FE2BA3E1-A28F-4211-920B-D99628850D18}" srcOrd="0" destOrd="0" presId="urn:microsoft.com/office/officeart/2008/layout/BendingPictureSemiTransparentText"/>
    <dgm:cxn modelId="{C221F8A2-A226-479C-BAEC-3145FF0C2743}" type="presParOf" srcId="{FE2BA3E1-A28F-4211-920B-D99628850D18}" destId="{2399E736-C683-48E2-86CC-BD851BEA2D42}" srcOrd="0" destOrd="0" presId="urn:microsoft.com/office/officeart/2008/layout/BendingPictureSemiTransparentText"/>
    <dgm:cxn modelId="{C6F308E2-18FB-4439-91EF-6E749E8ABC7A}" type="presParOf" srcId="{2399E736-C683-48E2-86CC-BD851BEA2D42}" destId="{EA2D2E8A-A67E-486E-9981-697644C5C598}" srcOrd="0" destOrd="0" presId="urn:microsoft.com/office/officeart/2008/layout/BendingPictureSemiTransparentText"/>
    <dgm:cxn modelId="{DB564AF6-7E71-430D-AD4B-E6C8B99658EF}" type="presParOf" srcId="{2399E736-C683-48E2-86CC-BD851BEA2D42}" destId="{6CB5ACD7-B23F-47C6-9C45-7BFB91BEF2F0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C4C24F-A0F4-4BB5-8BDA-00ABBF2BFB6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9BB8D5DB-19AD-4AD6-8F85-F076BAC21A77}">
      <dgm:prSet phldrT="[Текст]"/>
      <dgm:spPr/>
      <dgm:t>
        <a:bodyPr/>
        <a:lstStyle/>
        <a:p>
          <a:r>
            <a:rPr lang="uk-UA" dirty="0" smtClean="0"/>
            <a:t>В-с </a:t>
          </a:r>
          <a:r>
            <a:rPr lang="uk-UA" dirty="0" err="1" smtClean="0"/>
            <a:t>панлейкопенії</a:t>
          </a:r>
          <a:endParaRPr lang="ru-RU" dirty="0"/>
        </a:p>
      </dgm:t>
    </dgm:pt>
    <dgm:pt modelId="{CF200F5A-9C5C-4F29-BD60-8C665165A763}" type="parTrans" cxnId="{AFDDD331-0150-467D-A091-5F616040F8EF}">
      <dgm:prSet/>
      <dgm:spPr/>
      <dgm:t>
        <a:bodyPr/>
        <a:lstStyle/>
        <a:p>
          <a:endParaRPr lang="ru-RU"/>
        </a:p>
      </dgm:t>
    </dgm:pt>
    <dgm:pt modelId="{16EFF72B-3A17-49F4-A2F3-F33CFC311D3C}" type="sibTrans" cxnId="{AFDDD331-0150-467D-A091-5F616040F8EF}">
      <dgm:prSet/>
      <dgm:spPr/>
      <dgm:t>
        <a:bodyPr/>
        <a:lstStyle/>
        <a:p>
          <a:endParaRPr lang="ru-RU"/>
        </a:p>
      </dgm:t>
    </dgm:pt>
    <dgm:pt modelId="{145696DC-9D78-46C9-8EA2-D6B111AC5FDD}" type="pres">
      <dgm:prSet presAssocID="{26C4C24F-A0F4-4BB5-8BDA-00ABBF2BFB61}" presName="Name0" presStyleCnt="0">
        <dgm:presLayoutVars>
          <dgm:dir/>
          <dgm:resizeHandles val="exact"/>
        </dgm:presLayoutVars>
      </dgm:prSet>
      <dgm:spPr/>
    </dgm:pt>
    <dgm:pt modelId="{21B2C186-43D3-457C-8C13-EBA4140A323F}" type="pres">
      <dgm:prSet presAssocID="{9BB8D5DB-19AD-4AD6-8F85-F076BAC21A77}" presName="composite" presStyleCnt="0"/>
      <dgm:spPr/>
    </dgm:pt>
    <dgm:pt modelId="{849AD4BE-B4A7-4702-8A53-EAC6BE4575A2}" type="pres">
      <dgm:prSet presAssocID="{9BB8D5DB-19AD-4AD6-8F85-F076BAC21A77}" presName="rect1" presStyleLbl="bgShp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 descr="http://thekievtimes.ua/wp-content/uploads/2012/11/1352560698_virus.jpg"/>
        </a:ext>
      </dgm:extLst>
    </dgm:pt>
    <dgm:pt modelId="{53993776-0F90-44B7-B5F1-7ED72FF42C31}" type="pres">
      <dgm:prSet presAssocID="{9BB8D5DB-19AD-4AD6-8F85-F076BAC21A77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82FFCAC9-A01F-4232-A41A-88A0587E2128}" type="presOf" srcId="{9BB8D5DB-19AD-4AD6-8F85-F076BAC21A77}" destId="{53993776-0F90-44B7-B5F1-7ED72FF42C31}" srcOrd="0" destOrd="0" presId="urn:microsoft.com/office/officeart/2008/layout/BendingPictureSemiTransparentText"/>
    <dgm:cxn modelId="{AFDDD331-0150-467D-A091-5F616040F8EF}" srcId="{26C4C24F-A0F4-4BB5-8BDA-00ABBF2BFB61}" destId="{9BB8D5DB-19AD-4AD6-8F85-F076BAC21A77}" srcOrd="0" destOrd="0" parTransId="{CF200F5A-9C5C-4F29-BD60-8C665165A763}" sibTransId="{16EFF72B-3A17-49F4-A2F3-F33CFC311D3C}"/>
    <dgm:cxn modelId="{0C2F877A-2B58-4DB4-8EB9-85175543849E}" type="presOf" srcId="{26C4C24F-A0F4-4BB5-8BDA-00ABBF2BFB61}" destId="{145696DC-9D78-46C9-8EA2-D6B111AC5FDD}" srcOrd="0" destOrd="0" presId="urn:microsoft.com/office/officeart/2008/layout/BendingPictureSemiTransparentText"/>
    <dgm:cxn modelId="{E313E191-6266-432E-BADF-BB8BF58A777D}" type="presParOf" srcId="{145696DC-9D78-46C9-8EA2-D6B111AC5FDD}" destId="{21B2C186-43D3-457C-8C13-EBA4140A323F}" srcOrd="0" destOrd="0" presId="urn:microsoft.com/office/officeart/2008/layout/BendingPictureSemiTransparentText"/>
    <dgm:cxn modelId="{0ABA45A5-9435-4E2F-9B1B-276FDA963E3C}" type="presParOf" srcId="{21B2C186-43D3-457C-8C13-EBA4140A323F}" destId="{849AD4BE-B4A7-4702-8A53-EAC6BE4575A2}" srcOrd="0" destOrd="0" presId="urn:microsoft.com/office/officeart/2008/layout/BendingPictureSemiTransparentText"/>
    <dgm:cxn modelId="{8E5FBD25-D7CA-44F6-9254-08697F02E27E}" type="presParOf" srcId="{21B2C186-43D3-457C-8C13-EBA4140A323F}" destId="{53993776-0F90-44B7-B5F1-7ED72FF42C3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4A4C7-168E-4D70-B07F-9B2DEB811EDC}">
      <dsp:nvSpPr>
        <dsp:cNvPr id="0" name=""/>
        <dsp:cNvSpPr/>
      </dsp:nvSpPr>
      <dsp:spPr>
        <a:xfrm>
          <a:off x="426" y="18915"/>
          <a:ext cx="2466773" cy="2114317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63EB6-5014-497A-885A-BB0ECC914030}">
      <dsp:nvSpPr>
        <dsp:cNvPr id="0" name=""/>
        <dsp:cNvSpPr/>
      </dsp:nvSpPr>
      <dsp:spPr>
        <a:xfrm>
          <a:off x="426" y="1498937"/>
          <a:ext cx="2466773" cy="50743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Вірус </a:t>
          </a:r>
          <a:r>
            <a:rPr lang="uk-UA" sz="2600" kern="1200" dirty="0" err="1" smtClean="0"/>
            <a:t>ГРИПу</a:t>
          </a:r>
          <a:endParaRPr lang="ru-RU" sz="2600" kern="1200" dirty="0"/>
        </a:p>
      </dsp:txBody>
      <dsp:txXfrm>
        <a:off x="426" y="1498937"/>
        <a:ext cx="2466773" cy="507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74AAD-3E6D-42A8-BA6E-076BD4FA3C2D}">
      <dsp:nvSpPr>
        <dsp:cNvPr id="0" name=""/>
        <dsp:cNvSpPr/>
      </dsp:nvSpPr>
      <dsp:spPr>
        <a:xfrm>
          <a:off x="543" y="18913"/>
          <a:ext cx="2466540" cy="211411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C99EB-C118-425C-A30B-51BFB5166933}">
      <dsp:nvSpPr>
        <dsp:cNvPr id="0" name=""/>
        <dsp:cNvSpPr/>
      </dsp:nvSpPr>
      <dsp:spPr>
        <a:xfrm>
          <a:off x="543" y="1498795"/>
          <a:ext cx="2466540" cy="507388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Вірус </a:t>
          </a:r>
          <a:r>
            <a:rPr lang="uk-UA" sz="2600" kern="1200" dirty="0" err="1" smtClean="0"/>
            <a:t>ВІЛу</a:t>
          </a:r>
          <a:endParaRPr lang="ru-RU" sz="2600" kern="1200" dirty="0"/>
        </a:p>
      </dsp:txBody>
      <dsp:txXfrm>
        <a:off x="543" y="1498795"/>
        <a:ext cx="2466540" cy="507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D5F6F-5562-4819-8861-ED303064A7FC}">
      <dsp:nvSpPr>
        <dsp:cNvPr id="0" name=""/>
        <dsp:cNvSpPr/>
      </dsp:nvSpPr>
      <dsp:spPr>
        <a:xfrm>
          <a:off x="213" y="21015"/>
          <a:ext cx="2461636" cy="2109913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01256-7B95-4579-A22F-335E3813BCE2}">
      <dsp:nvSpPr>
        <dsp:cNvPr id="0" name=""/>
        <dsp:cNvSpPr/>
      </dsp:nvSpPr>
      <dsp:spPr>
        <a:xfrm>
          <a:off x="213" y="1497954"/>
          <a:ext cx="2461636" cy="50637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err="1" smtClean="0"/>
            <a:t>Ротавірус</a:t>
          </a:r>
          <a:endParaRPr lang="ru-RU" sz="2600" kern="1200" dirty="0"/>
        </a:p>
      </dsp:txBody>
      <dsp:txXfrm>
        <a:off x="213" y="1497954"/>
        <a:ext cx="2461636" cy="5063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FD124-2EC0-47A5-A8BE-F95491B97091}">
      <dsp:nvSpPr>
        <dsp:cNvPr id="0" name=""/>
        <dsp:cNvSpPr/>
      </dsp:nvSpPr>
      <dsp:spPr>
        <a:xfrm>
          <a:off x="426" y="18915"/>
          <a:ext cx="2466773" cy="21143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8108A-DED6-4439-989A-3D68D3610B40}">
      <dsp:nvSpPr>
        <dsp:cNvPr id="0" name=""/>
        <dsp:cNvSpPr/>
      </dsp:nvSpPr>
      <dsp:spPr>
        <a:xfrm>
          <a:off x="426" y="1498937"/>
          <a:ext cx="2466773" cy="50743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Вірус </a:t>
          </a:r>
          <a:r>
            <a:rPr lang="uk-UA" sz="2600" kern="1200" dirty="0" err="1" smtClean="0"/>
            <a:t>СНІДу</a:t>
          </a:r>
          <a:endParaRPr lang="ru-RU" sz="2600" kern="1200" dirty="0"/>
        </a:p>
      </dsp:txBody>
      <dsp:txXfrm>
        <a:off x="426" y="1498937"/>
        <a:ext cx="2466773" cy="5074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D2E8A-A67E-486E-9981-697644C5C598}">
      <dsp:nvSpPr>
        <dsp:cNvPr id="0" name=""/>
        <dsp:cNvSpPr/>
      </dsp:nvSpPr>
      <dsp:spPr>
        <a:xfrm>
          <a:off x="792" y="23116"/>
          <a:ext cx="2456732" cy="210571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5ACD7-B23F-47C6-9C45-7BFB91BEF2F0}">
      <dsp:nvSpPr>
        <dsp:cNvPr id="0" name=""/>
        <dsp:cNvSpPr/>
      </dsp:nvSpPr>
      <dsp:spPr>
        <a:xfrm>
          <a:off x="792" y="1497114"/>
          <a:ext cx="2456732" cy="505370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Вірус гепатиту</a:t>
          </a:r>
          <a:endParaRPr lang="ru-RU" sz="2600" kern="1200" dirty="0"/>
        </a:p>
      </dsp:txBody>
      <dsp:txXfrm>
        <a:off x="792" y="1497114"/>
        <a:ext cx="2456732" cy="505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AD4BE-B4A7-4702-8A53-EAC6BE4575A2}">
      <dsp:nvSpPr>
        <dsp:cNvPr id="0" name=""/>
        <dsp:cNvSpPr/>
      </dsp:nvSpPr>
      <dsp:spPr>
        <a:xfrm>
          <a:off x="427" y="18915"/>
          <a:ext cx="2466773" cy="211431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93776-0F90-44B7-B5F1-7ED72FF42C31}">
      <dsp:nvSpPr>
        <dsp:cNvPr id="0" name=""/>
        <dsp:cNvSpPr/>
      </dsp:nvSpPr>
      <dsp:spPr>
        <a:xfrm>
          <a:off x="427" y="1498937"/>
          <a:ext cx="2466773" cy="50743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В-с </a:t>
          </a:r>
          <a:r>
            <a:rPr lang="uk-UA" sz="2200" kern="1200" dirty="0" err="1" smtClean="0"/>
            <a:t>панлейкопенії</a:t>
          </a:r>
          <a:endParaRPr lang="ru-RU" sz="2200" kern="1200" dirty="0"/>
        </a:p>
      </dsp:txBody>
      <dsp:txXfrm>
        <a:off x="427" y="1498937"/>
        <a:ext cx="2466773" cy="507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BA2F4-E7AC-4139-9D69-9FB10709AA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9A38-5585-4C3A-AFFD-BEB69490844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FF8E-8088-454C-A59A-DD7FD60CAF0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7D6C-4DCB-4F60-8F08-7FACCAA4C2C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B22CC-CA1F-4D3F-9A29-6FE547D6D1F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B70DE-E546-409C-A0E0-43E7A8C0FD5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344C-81F0-455B-A6BF-E447EC6581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E3FBE-913F-4CDB-BC18-A43E53F921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70CF-AB45-4AFD-833F-1F2F0A4559F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E2381-945F-41DB-9E71-4D1550BF3F5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5D6601-70B0-4D7C-B776-2EC8A6F05D2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8441F1-29CA-49D6-9E91-43BF69B8CE3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imiy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615" y="3212976"/>
            <a:ext cx="751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 на тему: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318" y="4602782"/>
            <a:ext cx="3341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«Віруси»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Різноманітність вірусів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389117656"/>
              </p:ext>
            </p:extLst>
          </p:nvPr>
        </p:nvGraphicFramePr>
        <p:xfrm>
          <a:off x="395536" y="4434010"/>
          <a:ext cx="2467627" cy="215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62461984"/>
              </p:ext>
            </p:extLst>
          </p:nvPr>
        </p:nvGraphicFramePr>
        <p:xfrm>
          <a:off x="3275856" y="4434010"/>
          <a:ext cx="2467627" cy="215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57623925"/>
              </p:ext>
            </p:extLst>
          </p:nvPr>
        </p:nvGraphicFramePr>
        <p:xfrm>
          <a:off x="6161740" y="4434010"/>
          <a:ext cx="2462064" cy="215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6244666"/>
              </p:ext>
            </p:extLst>
          </p:nvPr>
        </p:nvGraphicFramePr>
        <p:xfrm>
          <a:off x="395536" y="1916832"/>
          <a:ext cx="2467627" cy="215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11440962"/>
              </p:ext>
            </p:extLst>
          </p:nvPr>
        </p:nvGraphicFramePr>
        <p:xfrm>
          <a:off x="3285166" y="1916832"/>
          <a:ext cx="2458317" cy="215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62571685"/>
              </p:ext>
            </p:extLst>
          </p:nvPr>
        </p:nvGraphicFramePr>
        <p:xfrm>
          <a:off x="6156176" y="1916832"/>
          <a:ext cx="2467628" cy="2152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28360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«Тютюнова мозаїка»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6146" name="Picture 2" descr="http://agroua.net/img/plant/chemicaldefence/sickness/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0" y="2060848"/>
            <a:ext cx="3872158" cy="413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uklib.net/image/52/image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770387" cy="417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7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айл:Vir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3"/>
            <a:ext cx="5868144" cy="485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Приклади</a:t>
            </a:r>
            <a:r>
              <a:rPr lang="ru-RU" sz="36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структур </a:t>
            </a:r>
            <a:r>
              <a:rPr lang="ru-RU" sz="36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ікосаедричних</a:t>
            </a:r>
            <a:r>
              <a:rPr lang="ru-RU" sz="36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ru-RU" sz="3600" b="1" spc="200" dirty="0" err="1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віріонів</a:t>
            </a:r>
            <a:endParaRPr lang="ru-RU" sz="3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70692" y="1988841"/>
            <a:ext cx="2804797" cy="46577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dirty="0" err="1"/>
              <a:t>Вірус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не </a:t>
            </a:r>
            <a:r>
              <a:rPr lang="ru-RU" sz="1800" dirty="0" err="1"/>
              <a:t>має</a:t>
            </a:r>
            <a:r>
              <a:rPr lang="ru-RU" sz="1800" dirty="0"/>
              <a:t> </a:t>
            </a:r>
            <a:r>
              <a:rPr lang="ru-RU" sz="1800" dirty="0" err="1"/>
              <a:t>ліпідної</a:t>
            </a:r>
            <a:r>
              <a:rPr lang="ru-RU" sz="1800" dirty="0"/>
              <a:t> </a:t>
            </a:r>
            <a:r>
              <a:rPr lang="ru-RU" sz="1800" dirty="0" err="1"/>
              <a:t>оболонки</a:t>
            </a:r>
            <a:r>
              <a:rPr lang="ru-RU" sz="1800" dirty="0"/>
              <a:t> (</a:t>
            </a:r>
            <a:r>
              <a:rPr lang="ru-RU" sz="1800" dirty="0" err="1"/>
              <a:t>наприклад</a:t>
            </a:r>
            <a:r>
              <a:rPr lang="ru-RU" sz="1800" dirty="0"/>
              <a:t>, </a:t>
            </a:r>
            <a:r>
              <a:rPr lang="ru-RU" sz="1800" dirty="0" err="1"/>
              <a:t>пікорнавірус</a:t>
            </a:r>
            <a:r>
              <a:rPr lang="ru-RU" sz="1800" dirty="0"/>
              <a:t>).</a:t>
            </a:r>
            <a:br>
              <a:rPr lang="ru-RU" sz="1800" dirty="0"/>
            </a:b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ru-RU" sz="1800" dirty="0" err="1"/>
              <a:t>Оболонковий</a:t>
            </a:r>
            <a:r>
              <a:rPr lang="ru-RU" sz="1800" dirty="0"/>
              <a:t> </a:t>
            </a:r>
            <a:r>
              <a:rPr lang="ru-RU" sz="1800" dirty="0" err="1"/>
              <a:t>вірус</a:t>
            </a:r>
            <a:r>
              <a:rPr lang="ru-RU" sz="1800" dirty="0"/>
              <a:t> (</a:t>
            </a:r>
            <a:r>
              <a:rPr lang="ru-RU" sz="1800" dirty="0" err="1"/>
              <a:t>наприклад</a:t>
            </a:r>
            <a:r>
              <a:rPr lang="ru-RU" sz="1800" dirty="0"/>
              <a:t> </a:t>
            </a:r>
            <a:r>
              <a:rPr lang="ru-RU" sz="1800" dirty="0" err="1"/>
              <a:t>герпесвірус</a:t>
            </a:r>
            <a:r>
              <a:rPr lang="ru-RU" sz="1800" dirty="0"/>
              <a:t>).</a:t>
            </a:r>
            <a:br>
              <a:rPr lang="ru-RU" sz="1800" dirty="0"/>
            </a:br>
            <a:r>
              <a:rPr lang="ru-RU" sz="1800" dirty="0"/>
              <a:t>Цифрами </a:t>
            </a:r>
            <a:r>
              <a:rPr lang="ru-RU" sz="1800" dirty="0" err="1"/>
              <a:t>позначені</a:t>
            </a:r>
            <a:r>
              <a:rPr lang="ru-RU" sz="1800" dirty="0"/>
              <a:t>: </a:t>
            </a:r>
            <a:r>
              <a:rPr lang="ru-RU" sz="1800" b="1" dirty="0"/>
              <a:t>(1)</a:t>
            </a:r>
            <a:r>
              <a:rPr lang="ru-RU" sz="1800" dirty="0"/>
              <a:t> </a:t>
            </a:r>
            <a:r>
              <a:rPr lang="ru-RU" sz="1800" dirty="0" err="1"/>
              <a:t>капсид</a:t>
            </a:r>
            <a:r>
              <a:rPr lang="ru-RU" sz="1800" dirty="0"/>
              <a:t>, </a:t>
            </a:r>
            <a:r>
              <a:rPr lang="ru-RU" sz="1800" b="1" dirty="0"/>
              <a:t>(2)</a:t>
            </a:r>
            <a:r>
              <a:rPr lang="ru-RU" sz="1800" dirty="0"/>
              <a:t> </a:t>
            </a:r>
            <a:r>
              <a:rPr lang="ru-RU" sz="1800" dirty="0" err="1"/>
              <a:t>геномна</a:t>
            </a:r>
            <a:r>
              <a:rPr lang="ru-RU" sz="1800" dirty="0"/>
              <a:t> </a:t>
            </a:r>
            <a:r>
              <a:rPr lang="ru-RU" sz="1800" dirty="0" err="1"/>
              <a:t>нуклеїнова</a:t>
            </a:r>
            <a:r>
              <a:rPr lang="ru-RU" sz="1800" dirty="0"/>
              <a:t> кислота,</a:t>
            </a:r>
            <a:r>
              <a:rPr lang="ru-RU" sz="1800" b="1" dirty="0"/>
              <a:t> (3) </a:t>
            </a:r>
            <a:r>
              <a:rPr lang="ru-RU" sz="1800" dirty="0" err="1"/>
              <a:t>капсомер</a:t>
            </a:r>
            <a:r>
              <a:rPr lang="ru-RU" sz="1800" dirty="0"/>
              <a:t>, </a:t>
            </a:r>
            <a:r>
              <a:rPr lang="ru-RU" sz="1800" b="1" dirty="0"/>
              <a:t>(4) </a:t>
            </a:r>
            <a:r>
              <a:rPr lang="ru-RU" sz="1800" dirty="0" err="1"/>
              <a:t>нуклеокапсид</a:t>
            </a:r>
            <a:r>
              <a:rPr lang="ru-RU" sz="1800" dirty="0"/>
              <a:t>, </a:t>
            </a:r>
            <a:r>
              <a:rPr lang="ru-RU" sz="1800" b="1" dirty="0"/>
              <a:t>(5) </a:t>
            </a:r>
            <a:r>
              <a:rPr lang="ru-RU" sz="1800" dirty="0" err="1"/>
              <a:t>віріон</a:t>
            </a:r>
            <a:r>
              <a:rPr lang="ru-RU" sz="1800" dirty="0"/>
              <a:t>, </a:t>
            </a:r>
            <a:r>
              <a:rPr lang="ru-RU" sz="1800" b="1" dirty="0"/>
              <a:t>(6) </a:t>
            </a:r>
            <a:r>
              <a:rPr lang="ru-RU" sz="1800" dirty="0" err="1"/>
              <a:t>ліпідна</a:t>
            </a:r>
            <a:r>
              <a:rPr lang="ru-RU" sz="1800" dirty="0"/>
              <a:t> </a:t>
            </a:r>
            <a:r>
              <a:rPr lang="ru-RU" sz="1800" dirty="0" err="1"/>
              <a:t>оболонка</a:t>
            </a:r>
            <a:r>
              <a:rPr lang="ru-RU" sz="1800" dirty="0"/>
              <a:t>, </a:t>
            </a:r>
            <a:r>
              <a:rPr lang="ru-RU" sz="1800" b="1" dirty="0"/>
              <a:t>(7) </a:t>
            </a:r>
            <a:r>
              <a:rPr lang="ru-RU" sz="1800" dirty="0" err="1"/>
              <a:t>мембранні</a:t>
            </a:r>
            <a:r>
              <a:rPr lang="ru-RU" sz="1800" dirty="0"/>
              <a:t> </a:t>
            </a:r>
            <a:r>
              <a:rPr lang="ru-RU" sz="1800" dirty="0" err="1"/>
              <a:t>білки</a:t>
            </a:r>
            <a:r>
              <a:rPr lang="ru-RU" sz="1800" dirty="0"/>
              <a:t> </a:t>
            </a:r>
            <a:r>
              <a:rPr lang="ru-RU" sz="1800" dirty="0" err="1"/>
              <a:t>оболонки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96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Склад вірусної клітини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AutoShape 2" descr="data:image/jpeg;base64,/9j/4AAQSkZJRgABAQAAAQABAAD/2wCEAAkGBhQSERMUExQVFBUWGR0YFxgWGB4aGRwdHRwYGx4ZHx0XGyYgGSAjGRgfIC8hIycpLC0sHR4xNTAqNycrLCoBCQoKDgwOGg8PGiwlHyQ0LC4rMi4sLC0sMCwsLywvKjUuNiwsLywsLSwqLCksLC01MiwpLCksKSkpLS8vKSwsNP/AABEIAKgBLAMBIgACEQEDEQH/xAAcAAACAwEBAQEAAAAAAAAAAAAABgQFBwMCAQj/xABKEAACAQIEBAQCBgUKBAUFAQABAgMAEQQSITEFBiJBBxNRYTJxFCNCUoGRM2KSoaIVFiRTcrGywdHwQ1RjgnPC0uHiNIOj0/EX/8QAGgEBAAIDAQAAAAAAAAAAAAAAAAMFAgQGAf/EADURAAIBAgMFBwMDAwUAAAAAAAABAgMRBCExEkFRYXEFgZGhscHwBhPRMuHxIrLCFBUlM3L/2gAMAwEAAhEDEQA/ANxooooAooooAooooApf5t0VWABKrKwzDMtxExF1Oh2+e/qaYKg8U4Z52XUC2a4Zc6sGVlKkEj1oDP8AA87RxxM+JwyEgYZlCxqrWnTNm0JBUSJlFjfpGmgNToOdMMxVVwNy6KUH1epbD/SFT2+qW19rgDbUMacsKAABABdTYQDdbBT8e4BYD0uPQhoickhWldJFjeVVXMkYUx5UCDyiGugsNtew+YETh/MeGxDRiLCK4kj869kAERJUPZtT1F1ItcdXrrVL4jYQ4dsR9DOVcpOkd+qLz++pOX073NwNabl5fIyWaImNSiEwgkDXS+e9vhuPZtrjLW8T4J5SraGB4RfzAuHUsotlBC5+qyEqbX02B2oDjgOYcNLjjhFwyhhn6rJp5YhN7AaXDpb+yL2sKW349iPoE+JWCArGmIuzQKFDRSmONQA13DIGzXAtb8KdeF8ORws0L4dvitJHCL9WTPY59CSpvfX4L3ynN2HL1ojCPIERvePyBkJOpuufW7WJ/H1uAEriXMEiYmWMQx5UmwkeUwJ5jDEeZn72zXvbb4mve9MnLsqyywTr5REkcpXy0yFReAGN+rVlYEG47Wt3qe/K6lsxEBa4NzACbrfIb59Soy2PazWtmGWRhOClJhJmTZ7qkYS7OUJYm5uej8b/AJgWtFFFAFFLnOXPmG4aqGcsWkvkRRqbbkkkKo1GpPfS9IXF/FjFSQvLHGuGhzRqpAE0ziRnXoAIQEZG3vqLe9AbBRSL4WczTYmOZMVJnxEbBj0hQEdQVAy6GxBGw1HenDieB86GSLMyZ1K5kNmF+4rGMlJXWgF7mbxOwOBk8qaQtLYHy41LsARe5toNNd6uOX+YocbAk8D5kcXF9CNSLEdjcH8jWEcz8jfyWwOJhfFxm6wTQSCGQuQWbzdGZjlBAN7WBrv4ZeGOMleDFMfoccblh8QmdTZhvoVINrncX9qyB+g6KXfEDjj4TATTRkCQZVQm3xM6qNG0I119r0h8A8XcaPMTE4aOUxayNE/l5F7M3m9DZrdIVrna1Y7Svs7wa9RVDy7zrhsYSsZdJAAxilQxyZSLhsrbqR3Gn5i99WQCuP02PfOlt/iHpf19Naj8cB+jTWAP1baHb4T7GlSKY+fj7iERYQxNl8hSzIYRI63011IB7d70A5nGJ99dP1h2zX/wN+y3oa+/S0++vpuPUD+8gfiKRP56QBEd8DlEkbOmiHMwVnVPhuM6q1mIAupvprXH+f8Ahur+hJdYVm3Tu2HGW4Xf69T66G4GlAaAMbGftp+0P1T6+jL+0PUUHGx/fT9oe59fRSfwPpSxhuJxtiJYXwkCeSIzKxZLASB8troL6oB2+IelUk/P0CSNG2BS4uLqVbXJA4v9X0j+kAFjtZva4Gh/S0++v5j1I/vUj8D6V8GMT76/tD9X/wBa/tD1FIx5wi7YKMjyZ5icyDTDvkkA6Ner4TsQL1Cn8RsOsKyjAqQzSLbpBHliI3I8vQHzBqbWtc70Bo302PfOnr8Q9L339DevMnEYl3kQfNgNiQdz6gj8DSHi+e8PHJi0+hKThVkZrZbMI2iXS6d/NHyt7iuMuKjxdpUgEYu6ZfKzG8csiEnLh3sSVvYkEencgaVRUAceg7SAi1wQCQQfQgWb8Pb1oHHIdOvcX2b9+mh12Ou/oaAn0VAXjsJt17+qsPzuOn5G1A45Dp17m3wt776aDTc6beooCfRUD+XYfv8Ae3wt+e23vtQeOw69ext8Le22mo13Gm/oaAn0VAbjsIv17eisfysOr5C9B45Dr17C+x99tNTpsNdvWgJ9FQRxuHTr3F9j/pofY67+lfF47Cbde+uqsPzuOk+xtQE+iomG4rFIQFe5N7CxB03NiNvf3HrUugKnE8GKM8uGyxytqVa/lOddWUbEn7Y1+eoPvh3Gg7eXKhhm38tiDcfeRho6+427gVZ1D4pwqPEIUkFxuCNGU9mUjVSPUUBMoqhPEJMGAMQTLDcATgdS/wDiqotvoHX8QDqbuGZXUMrBlIuCpuCPUEb0BU8zc24fARh8Q9s2iINXc6aKo1O9ZWPGTFSYsSGMwYWFlMkRS8jRvYZib62F3so/E6Gq7njlvGYbHySS4lik9xFM8YYEGxMBOgjYBNAAARe2txVNwZcjSwSks++Zr/WIQBpfsoGW3atHFYtUk1HVWfdfMyjG5sviPwL6bgBLFZpIfr4rah7Kbp7h0JH5ViskKI+Hmh6YmYB1HwWcFVex0UgkjQdyPnsXhLxsyYV8M5JfCN5Wu5jIvEffo09dPzzbmnh0ceKxuDikV1N5Ey6+WXJJjNr2KPrv/dpFjFtQVWLy3/8Al/g9jwGPwzxYj4q6Gw8/D+upaNzoAP1Sf977BX504XxeSN8NionhSTKw61v8agEAXGoYeoHY31FX2M5qx72Bxci6/YRE97DpJOvvt6948PjadKlGE3mr+R64tvIv/HSb6jCIPiaVyPwikF730+LvWhcHhKQQqbgqig330UCvz5xKF8QF8zETza2AkcvlDCxIXdTa++ntpVzhecsfAyCPGGVb2yzRCQaC9iy5WANvz/dLHH0XJt3XdwuebLHjxgnBw+GiuQZMQraekYZz+FwP3VlDYOPETyNIoZIrIARpm+JjpvbQfntVrx3mzEYqbzMUEVcLER9XmyszkEkBu+Vbd9xUbgHBPpEkOCLqjTXknJaxCmzSAA7s18oHpc9r1qYiTr1kqT3JJ9c2/D1Mlksx08IOVVZ34gyBQQY8OLWOT7Uuu+c7e1/WunMnjG2E4gYvJEuFU+Wzq1m8wdTWLaNlGmX1B1pu5u4uvD+Hu0QAKqIoEBt1HpRR8t7Dsp2AuMLx2ADomFBuT1yMdbAEktvfMz3/AAzVv1q8cMoQ8ei1fzUwSub9wrjWG4lhiYnDo65WXZluNmU6qfnXuHgZQsyy5Xf42EUYLEAgFiE1111+VYHwLA4qLGRjBShZ5CMqRoVjyKbnzOojJY6s2Y6WBr9IR3sM1r21ttfvW1Tqxqx2o6HjVipHLotYMoFioHlRWynP0/Bt1DT2P3q8HlZNui3ceTFt06fB6Lb8vSruipDwqW4DfNmkBLgByYouoAAAN0ajfQ+vtryfldSzNdMzAgt5EVzcFTc5NQRlB9Qtu+lrisYkalnYKoFySbVTNj8RilYYdTh0vYTSjqYeqR/5uR8tbgDhxbDwYdQZZFAylETyYmZlJJ8tFCXa4AGUCxtXzhvBfOUM0YjQ6qHihzG4TMSoQhLhbbk7XHSL23D+BRwsXGZ5DvJIczn8TsPYWHtVjQFI3LCnNcqSwIY+TFre179Gt2AJ+Q9KjYzk0ObiXLvoIYu7M33P1tfU3PemSigM+4VjMXJiGhhksI48K9ntlAbN5wKlc7EqoAFxlJG3eHL4kTTRzKsYgyyJH5mbRQ0k6ZyWU5VHlAZrbuLdjTrg+DyxKqrMnSAoJhGaw0F8rAbDsAPYV0/k6axHmRWO/wBT/wDOgFMeIsiJ+gPThzKFkY+ZcYYT5mstshb6rNvm7dq7cN5+xE3lkYYBZJnw97sSrqiuhaw0Vhmue1h66NDYGc7yx7W/Q9v264HgcnmrLnjzqpUHyjoDa+nmW7b2vQFDwDxBbEwq5WKJ2CWR2a5Z2IBHT1LkBNxrdSCBUXBeJczo7/RQQkLSsFfUn62wUEXYfVWJA0vTcMBNp9bHp/0f/nQuBnG0sY/+z+746ATsV4mSr5VoY2zM6lg7ZWCTww50OXVT517n7jfOvcPiXIVe8MehUZ87eWl5pYT5hy3X9GGA/WA+bb/J01gPNi02+p2/jqFDwWXDQFIDGQLkR5PiJNyMzyHcknWgKCXxHmClvoy28nDzZSxDqJ3ZOoWsMlsx1Gh7V6bxFmGLjw7YZVLIrM2csELRTSlcyizaxWFtwb6WtVlDxqQg+eTh2I6vNw/R9rTzA5U6Kdzr6VZ4aN5AWjxEDja6xA7e4egF/k7m58fKjvGsOVbABsxOeKGX5btYf2T72earMNwtxKrs6HKGACx5fiy98x+6Ks6AKKK+MbAnegKDnbmxOH4ZpWXOx6Y4xu7H8DoBqTbYVjPAOacbw2aaYkTwtK4mhXpRcrFRJGLHKL3vYbDUbW+c08axmN4i5lCwLFdYYpQc6Du6oCMzN3bUWsNhao0WOkjdhiLHO7MJh8LM7MxDAn6skmw7f512Kxf27Rp5yWq5GcY31NzaTDcSw7xOqurqC0b2zAH4W0O3dXU2O4NYzzPytNhZVickuhDYbEEWWXS5jYjQNYEEX1Azeoq04Bx6LCL5eI8zyASYJIheTDubkotgbxudgbgHQgg3qp4tzHLjJ1kxZsqG0S36EO3UFsPNO5J6dSFOlhHiK1KrRU1ru43393HkEmmRoQ7kyRSywCSPJKikqWsbhSdxla4uNx311kwx5QuVVX71rjXXUdzr3NEkYLBiXNtAATl9LkD57m9vSiaZUXM75QN2aw77bWPptf096OVSU0o3y3IlseUyx6Fjlyk9XaxLFi/y7E9q+LrlkVrqRckXN1+zbXT521rzEks5VoYHI+y8reWmvfLqzi3t8t6sIOWMSdXxKJ7RRX/ikP8AlU8cJVkrvLqVeI7YwWHdp1Ffgs/Qh5b36bBswYEC720Gt9vS/wC6uiKFAUDKoGltAB6f70qbBycVUAYqfT1CEd/Vdtdr9q4y8tYpblJ45PQSR5f4kP8AlWcsDU3Nef4NWH1FgJO2211TIbQkBVF2BIzEtrbTXaxvYC1hvUfE4JHfN5YZgQudSRIh+8DcaLe+hvXvGM8eX6TA6AEHOhLx3GxJSxA9mFq6aMM+a6EE9Juptt66W3tbX8qgcalF53T+cC5pVqdeO1TkmuTufOJ8bxL+UcTMJ44AxiOnmuz2WxtYMRqAf1q88PwcpZYo083FTm+UaLp3J+zHGDa/+tdzDe5uQbWBUgEX9LenrapfLvGDgcW2JVc4IEc6Dqcx7h1+6wtfL9oCp6dWNeolWfX289TNqyyNV5L5NTARHqMk8ljLK27HsoH2VXYD864c+8+Jw6I5V83EMrNHHfsu7trcKP32sNa8c1eIcWGiTyLYiaZM8Cqegr/WMw0VB67nYe2N8VxjymZSxnxUwPmvsFuCBfcIoGgTeruviI0Eox19FxfIjSubryvzbFjMIuJBEY1EgYgZGXRlJ20Pf0Ir0ONSTm2FTo28+UER726F0aXTuMqn7xrDOX+KYfAYyGScO0UpyyxyRMEjIFhNfzHSQggbdidtq/RkUgYAqQQRcEagg7EVtxkpK6ZiVeB5eVWSSZjPOot5j9jYA5EHTGNOwvqbk3N7aiivQFFFFAFFFFAFFFKXOU4iE8/lRSvBCJEEqZgDnO2t1Og1FthvQDZei9Z23HsLFLPHPg4giNEI1TDDOzyRySE5T6LEbW1Og3rxiuacEuIxEb4OJkjBkk+pXObeT1ENoTfEHfU3IsLG4GkXovSN/OLhxZFOFXNNIYmDQp8aO6lWOzEPH6m11NcH5u4bkLjCA/Ul5AYUBVUkjiMb3+0rFensADtagNAvRekKPmjhzNhgMIP6QMkR8lPhMpgyn0W5Jt90n5V64fzHgJRM0eDUnDKMw8qMFczyJlW/ujk29fegHqqyflrDsSwjEbn7cX1bg665ksb6/j3vS5huN4BpI40wYDmPz4l8mMfZSTp9DYjqHdSL3WveA4nw+WSCFcIimZPOjzQoAOgNfTY5dMw7i3agLv8AknERn6rElhf4Z1D6aaBlyv2IuSd/bXyOK4qPSbDeYLDrw7hhc79EmVgB63NfMPzJh4kiSWZEcotg2l9AfQDuKmR8wYZiQuIgJG4EqEj8jQHHCc04eQ5fMyPrdJQY2BFtCHA11q2vWa+KnP8AHFDJhYU8+R4TI7LlZIoyQPMN7hjrcAe2oqv8IMcmKglhWbExzYeQkMWsWjYkxlkJKGwFiLUBovHeWMNjFUYiJZMtyp1DKT3VlII/P0rOOYvDfEQZjB/S4G0MbWEyg6d7JIvrex+daMsWLjGjxTj9cGNvfqS6nvbpHa57lS8RucnjgGGCyQTzjqOjZIh8bBo72v8AACQDqTpvWviKdOcW6i08T1N7jN+GQ5R0u3l/ZRxZksSCtzra+ljtXQAEEmPVrKwAvcA2HzGv5V4w+LjVbAqFXRQhuLDayi7aAi+g1v2r3jMSVAAGeR2yRqNMxP4bAak9rGuValKdktfn8kzkoxu3kiGztE4igUSsylhGOx7tmv0r7MdSdKvOC8GhUGeaQTSLe7PokVr3UI3wW731qZw7h8eChZ3OaRrGV7XZ2OgVQNbXNlUe1MfB/Dhp/wCk4q0cpsYoSodEt8JmW9pmt2vZb6a61f4bDKK5738+cTjqmJr9sTlSoNxpLV8fnDx1K/h8eJxf/wBJDdP66YmOL5roXk+YFvervDeGkrj+kY2S/dcMixKPYFw7H53FeeaPEiXASRxyYZSQqtIVY5SCzKBF06my31ta4HuGXlnmyHHLIYg6mNsrq4swuLg6Eggj0PrVksPsx2rZcfnQuMP2DhsNBS+3fm8/2Wj4FT//AJhh7fpsXmtbN57X+drZb/8AbUDE+HWIjU/R8Z5h7LiUBH7cWVh+INP9FeOEXuJqmBw1RWlTj4IyTHTyYZlTFxGHNosgOeFjtbzAOk+zhd+9VHEuV+oy4UiN9yn/AAn+YHwn9Zf31t2IwyyKyOqurCzKwBBHoQdCKzfmHlNuHhpsPmfCDWSG5LQju0d9WTclCbi1x6Vr1KCay04FBiOx6uEl/qOz5NNax4/no+5iJBMWzKylJFNnjY6rcb3HxAjYjQ/nX1nsDlBsvScou32bW30APfWrzjnCvpCLLCV81ReN9ww3yEjdW/doRS/hsRnjBUWIvcMT0sCQyMRqSLkbWOn4c/iMP9p7S0fkXnZPakcfSu8pr9S91yOAwYu4iIiUn6x1+O41sLiygDW4010FT+AcGkn+rwMJkA+KS9ogdiWkb4z/AGbnt8o88CsjofgZQBdriw7i2oNtbk6m177HV/C7mP6RhfKcAS4eyPYWDqRdJAB95d/cGtjBUoYhtVG8t3Hq/li0k7aEPg3hJEOrGucU2hCC6QrY3+FTd/m1/lTHzBzdhOHrGMRIsQYhUUC5ttey6hR61dlq/NniZKsfF8TN5sczgxmGMgPG6MrJIhtoCunpuTvar+EIwVoqyIr3P0jFKGUMpBBAII2IOoP5V7pM8JeIs/Do4pAyzYYmGVHFmUjVdzqChUg96c6zAUUUUAUUUUAVScZ4MZmcGOKWKSMI6yEgGzEj4VNxr+6ruigFp+Wwzl2w2HLMUYsZHJBQWQ3y7gG2nv61E4pyWJ1lBhhiabMryI7F7HJfdbdXlqPwHpThRQCseVVIW+Ewt12OZr/EWzXyX+Ni29+o/j6xHK6vfNhcMbjL8baglWN7Lr1KpN9SUHtTPRQCwOWFBUjC4e6apZ306/N06dLSdXztXEcmoPhwsCjchZHUP8ejWXqF5HOv3vnTbRQCtheVBGVK4aDMq5Q5kcuAEEYGbJc9AC39B8q6YTloRvG8eFwyMgspV2GUBSgGifdNvw+VmWigI+Cw2WNFaxKqAbbXFtr67ivr4GNr3RDfQ3UG+lvT00+Vd6KA/PfjRwYtxOGDDYU3eABREMuYlzuFuLLbW4G/pYlh4f4K4lo/PlxWTGucz2HSNgFzxlWWy91020011HjvH4MHH5uIcRpmC5rE6tsLKCa4cP5zwU4UxYqBs2wzgE+1mIN/a1eNXyAjviON4DLmy4yJdWY/WG3pdQrr63KvSrj+MyYyeTFOFHmAKiq2YKijRQSBu5ZjoN62Lj3Fl+hYmWGRWKwO6lGB2QkEFT7g3B7isK4bEPJhYF0ARek2F9O9x/v8aqe02401FPJ/OpJDU7NErauiggA3a1xprcjb8698tcIaR3nWRgEYxwlvrBYfpG6vU9IsdgfWufEsVkhlcD7By6a5jcAWPuR/vdgUfQ8CABcxRAADu1gB+bn99amAi3eXcvc576ixM6dGNCn+qo7d37tosOVsFPiMR57wieHCuUUIwTNLYXkyyaMI72AzDque1aGeZ4V0lLwH/rIUH7RGX23r5ylwb6JgoIDqyIM59XPU5/FyTUrjXE48Ph5Zpf0caFm9wBt7k7V0MVZWRaYXDRw1KNKG713sQ/FHnnIjYSAxEzQMzu7XCo/SMoHxEjN8unevfhRy9iMJE805EMMqq6xM+YhiBeR2cXQ5QFy3+diKQeTuEF8dNxnF5BhY5GKgdRZyLJHGoWzZcwAIt1D2Nm7DcuScdL4vFu8OEOkEWl8qkhmuSVXMB8Vr+lgBfZvaGxa3F63a06d3eWl7U/ttW4vW7WluFuWu81HDYtJFzRurrtdSGH5iutYOvFI+F8SUYHENiILp50SkC9yyBFsoSVtbgj0Avrpu4qOcNm3BkNSnsW4PTdyPtBFFFRkRlXE+FDA4wwLpBOGlw47IQbyxD2BIdR2DEdqVuYMJ5OJSRbKmI6H9PNAORv8AuHT+Vap4l4AvgHkQXkw5E6236PiH4xlh+NIfMGFE+EkCnUrnjPuvWp/d++tHE0lK6e85DG/8d2lTxMMoz/V7+z6lBexAOpO19FJ06dfkTsbC9ecPJiYp43w0jRzsBAuVVYyZrmwVyFUqbkE+9ecDiVfIwBBkUSfuUWt2/C3evhYxiORiPqXjktYMVyOCTdtW6b76VQ4eThWjuzsds9Bow3hjxHFOGxk5CncSytMwI26I8sdrnuT39rxudPCsYOGPExK2MEWfzYSqhcrIVzqiL9lrMbknQelbSjggEbHWvVdQqcU77/EhuIng1wJsNw1DLGyTSsXkzk5zbpW+YArZABbW3zJAe6KKkPAooooAooooAooqmxkWfFZWzFRDmChmUZg++lhfbuSNLgaXAuaKScLzFhi8izq8AXyTmaZ2DNMpZBodDZNSdBYVNTjPD2ZVErEyKGAzS9SsjSA/Ixqx17A0A00Uqrx7h5ieYTMY1srsGlNrr5gB7/Ab/jXs8YwAd0MxDxg5gXkBUAoDufV0HuStAM9FK68ZwH1YExJcLkAaX7bmNdvhu4KgG2oI7Vb8F0RxrYSOBck9/U60BY0V8LD1oBoD7RXy9faASPFyANg4gUV/6RGLFSx1zAlVVlZmsdAtz3A0uMdTiwy5ZInlszIXjjLI2U2Di4DG+22962rxR5enxuBMOH1k8xG+LLopJOvr6X72pT4T4WYwoA74fDgWCqoaUgA2NzdRe2unf0rQxtGVVJRjfvtYzi7GfSy4dl1hmAN75Y3S99T8NqsopRkFmI0CgSKe9iARYG9tP76ecf4VtHhp5HxcryJGzIIlSMZgpIB6WJ1+Xb3ug4LFMVjYtdiiWJuoIa19tMxI0A/zqpxVCpTitt+d/VGcWmesdcmIXBV5olAHfrzE3vYghacMfEXkwsYtZ8TCGubaBwx1Pey/jtSfjBlCMLqEmiI1GUDNYkDt8X91NnGWCiGQ7Q4iGQ+lllW9/wACa2sBbYXX8HI9tO3aOGctLr+7+DYay3xx40UiigBKAnzWYglSRcJHa1mJa7b6ZAbempVT8xcqwY1UEwa8ZJRlYqVJFjtobj1vV/SkozUn89DraM1CopS3fOK9TKuFzR8QSHfD8LwKCR8znrkvchjsSxJ0NzYnYuLVeA5r4jxuVsGkcWHw63ZgA6KiAZQrsu41+GwuR2A0teZoIpcdBwyKT6LhobRtncqDJ+lzgX62YEAM5+L99lj4jj5v5M4exgwUKkSuqkqWV7MrE6vfWwJAY5r3G8rWj7/54t/hEzVmmst/G3Xi2+7RdO3DeI8G4XlVScTiI7RmQIZHzAXsrN0IO9lawqxXxrwuYL5OIANyTaO4Vd2KiTN3Bta/tUnGcH4VwfDCWeOP7pdkDPIx3suxJ10AsB6Cs945zIOIq0WAwMRha4XJhyZlC/8AEvFYJf4cvo29IKE3nd87peq9z2nGnUk7pvm5Jeq9/Q3jDYhZEV0N1YBlI7gi4P5V0pV8NOAy4TARpMSHYlzH2izW+rX2G/zJpqrXeTyNRpJ5HHG4YSRujbOpU/Igg/31kXL4JwsSuLFVyMP7JKf5VrfEcYIopJG+GNGc/JQSf7qyXgERTCxZib5AzE73bqN/xNa9fRHJfVDX2KfG/tn7CdwxCsIQLnRQ6EDvZ2FgSddrW973rrMoaKRXKDoyswBUKCNBr2Gnf8q48IfPGBnIzh3IUa9UjG4YjT0t86l4mVgkj3EmnQCRlvtlPqCdye9czU/7Wlx9zsad9hX4DFgvFTF+XGqyYI5VC5uokkd7ZxqQBftvt2iYjnPHyKc+Pyd/qY40t+1mP7/SoXF+V5sMpbFYJcoGssSCaO2o+yuZfxHpS/jeD4bERMsPkiQi6lLA3HYjtfb2vW/Ur4iMrVG4rjZeoSW40vwR5nnxRxiyTSTRxmPyzLYtYhhe49ctapWU+Br+acdiLAM7RI9lyguqXZstgFJJ1AG9z3rVqvUrIiCiiivQFFFFAFLvF4VOJcs7xKuHDM8ZysAshJ1CXta9xc6E2C3JZiqi4rC3ns3lyMjwGPNGFJBLfrN6H0t7nsBQcR4fwuRmZ8T0ypBNlDjKUS6REALsbkW3P4UR8O4YhSQYo3i8uBT5gOvkukYsF6i0UjEHY79q4tyThb3XD4xbWtYRlQRKZwcpv9piMu1tLVJxXLUDvnOHxYbMh0CWtGxZVtmtbQi41sQAdqApMFw/h4w0kQxD4aCTMuVnVmZliQeYSActolzW0uCx9at5+F8NEmJkfEsJGVhMytbSR4ka1lOnmRqtgTbUHc1AxPIyExqkeLEdmSXMEztGYfIWNSDYAIbXOu5v3E6flGBjMfJxt5lyNpH8IdHCi/YZABe+lx62AMJwLhhfDBJ2LIwEAz7FZpJLDp0vIjLruEsNjTNgcBHNHIsih181zZtRcHtr/v2pah5WhVsOwhxv9GOaMER2BzyPsD+uw+WXuBdt4MjBGLKylnZrNuATpsTQEeXk/CMLNh4yPcfh6+lx+LfeN/EXJmEX4YQPcM1/n8Wp1Jv6ljuTe7ooCrPLOH/q/wCNvf8AW9/3L90W44jlDDPurj+xLIo/hcfL5aVdUUAtYvgGEwkUkzSTxIilnb6RKbAXPdzfU+52pXHP+BbVBxFg1jcGUAbbZnHb5j0rROJYQSwyRkBg6MpBFwbgi1ri/wCYr85r5kbKiZc5zpLG8ZjVHiORnUoSOo2utl17C9zr4ic6cHKFsuJ6s2PM3PaNomHxououXxhjIay7WZr63Fz7m3on4HAsircup1OUvnUDUADMBsCDpa9q5PHKAPNnEebpAiWxvpYAvmJN+wFd4cG0LBGhxEWcFlabNeTLo2jm43vawvVFXrVcRBt6Lgnbxf7kqSRyxOHzRSRqwLBWAFgCWtmDbdJuNh8702YOUYrBqb6SxWNuxK2O/ob/AJVQHN07EdzqNPYf6105f4muHkkgkYKrXliv7nrQAejagehPpWWBqZuHf+TmvqTCTq0I1qesH5P8Oxr3IvFjiMFEW/SRjyZR6PH0n87Bh7MKYKyTgHM30TFeblkGFnsszMMqo4sElsxva3Sxta2U9q1oGuhjLaVyywOKWKoxqb964Pf84Cnzt4dRcRKuXMMiq65lVTmDAfFmFzbKLWI7154bwiLgmAxDhmly3me4C3IVVAAGijpGpv6kmm+l3xA4PJicBNHFrJ0uq/fKMH8s/wBq1vxqVSbSi3kWKk2lBvIxfF8IbiGHfHcSxTLh43ZUdLsXZiOiJGsgUE5bg65fambllOJLhsnCoBBhQbRGfJnc6F5WLE7m9ioK2AttVTyly68TDFcVWVMJhUzqswyKjh8yoiE5nGZm7WJyjXarhPGXE8RZsPwvCsstiRJJlbKB3toq6ndiR7HapJtbeSXt858dSWo1tuyXla3v11vqS5OfuK4Gxx2EDQq2VpBbM9yB0mMlbi+gKjN7Vo3BOYYMWhbDyLIFNmA0ZSRezA6g29azriHhPjsSn1/ESxvfIfMdAfv/ABr1DS1gAKeOX+X8Pw3DEBrWGaaaQ9TEDVmJ2AA0GwrGexbLXle3mYz2NnLXle1u8rfE3iBGFXDL8eKcRe4j+KVvkEGX5stJXMmO8nCysLA5Sqf2m6VH5mpkmPbGYh8WwIUjy8OrCxWK9yxHZpG6vYBRS3zJjfNxMUIBKRESSkWsHsfLU/4rD9WqyvUUbyeiODxcv9z7ShQhnGGv+XsivhiEQiUG7KipluL7r1XJAAFife3tX3GSKDGHYIsssadRygdYLG9jl0F72OpG+1SI47ABjny6km2huCNPXXQ+1VmJ4kDIsSGIPu0UoO510cXF/axrn6LbqKVr2zfzcd69D9HYTHxSg+XIkgGhysG20N7H10qi5i8OMDjSWmgUSf1kfRJf1LL8R+d6w8YhYmzNBJATf6yG9tit80RDbE9u59a8cQ59xkIzYXGYuTfVj5kW631kU3ILLttcX9D0NHFqq7bL9V4ohcbG88nclw8NjdImkfzHzs0rZmJsB2AGw9P9AwVXcuSythMO0/6UxoZNLdRUX296sa3TEKKKKAKKKKAKKK4Y3FCNC5Ba1tBa5uQABcgbmgO9FU55lSztkOWM2kbzIcqEdmPm2U67Gu6cWYgEQSkHUEGOx2/6nvQFjRVf/Kb/APLzfwe/6/tX3+Un/wCXm/8Ax/8A7KAn0VA/lN/+Xm/g9v1/f/dqP5Tf/l5v4P8A10BPoqvXipzIrQyJmOUE5LXsx7OT9k1YUAUVGx3EooQGlkSMHQF2C3PtfeoA5izgHDwyzX2OXy0/FpbafIGgList4v4Xzy8RxE0UkcMMtjmZc7Zmt5gVbga2Grd+1O3k4yW+Z48MpOgQeY+XW/U1lB22B/16R8rQ5s0pedvWZyy/gnwDXXQf3VjOEZrZksgLXB+F8NwTgx58XiRezhTNJst7ZRkjFiNrb+pNeeeOEz4/DiRcP5LwXliMsgDHp6kKrcAMNNWHrpVlzB4gYXBgxxATzDTyYSOm2nW3wxgAd/Tasv5g5hmxA8zGzDIpNo0usYvcWsNZWsba6HsN76tevSox2HnyRkk2VmHjZwsnmNIrC4UWjA39DrqLW/f6fJ8GugiukikSIUF8jbC9tw2oIJN+qvMeMsrNPlhibpjQ6NY63NtiR2GwqfGBe4X4gOodwPhufkdvnXOOcoS2l3W0/HUkcVJOL0ZfcG4suKjYOoV16ZYmsbG371YG4PcVccE5mk4eBG6vPhBsR1Swj0tvJGO32l9xshzxnOHibJKhy5lsRrqUcX1Xa4Oovp3q74TzWjkRzWhm2sT0Mf1W2P8AZOoq5w2JU81rvRw+IwWK7Iquvhf6qb1XDr7PxNk4ZxWLERiWGRZEbZlNx8vY+x1qXWQvwoBzJC8mHlO8kLZSf7Q+F/8AuBq0w/NfEYltmw+J9DIrRN8yY7qfwUVYRrRepZYb6hwlZf1vZfPTxX7DD4k8ryY/AtBEVzZ0fKxsHCm5TMPhv6+1Zpy5xduXjLFNgDeRg2dXu7JY2CkAo2Qk6XU2Nz2pzfn/ABpWy4OAOLXZsQSh9bARZh+NQ8XzJxGb/iw4Zf8ApR+Y/wC3L0j9ipVWilZ2+fOhvS7cwNONpTT6Xb8vTQkcveL6zea2Jw/0WJAMkmfPnY7RquRSz21yqD+FQOM8Zl4jYSIYcKCGWFrZ5CCCGltoq/8AT1/W9KjQ8LQP5rl5Zf6yZi7/AIFvhHsthVTxXm5VPl4cCaQnLe9o0P6zdz3yjWtapXvpkjnsT2xX7Ql9jAwavv329EuZL5g44IFCJZp5NI0/8x9FXcmlrDQiNdS+Yv1OV/SMxBLW9DsD2ArzHhmzysxdpSFJlPSG3ORdDkUW/f8AjUl5wMwLG9i1xqACbb2sNdgaocTX+49mOnqdF2R2VHAU885vV+y5ep5fFIlwBqDqovcsbWANrFiWAtfvWqcu+HcH0BYcXEkskjGWUsBdXa2isNRlACgg9qyLFzvq6hZ4diq/GpXdl9SDuNx2ph5d55xMCJ5EoxEA2jlNzbXpWQ9SfJr2sK2MDVp0buer3+z4FtJN6Frxvw3xOFu2HJxMQBspNp1tc7k2lHbs229KvJXCo58euF3AxP0mSOSM3VUUMpF7eWS5KOpvfo9LVrPLfiThcWwiYmDEHTyZdCf7LfC4+RpkHDovN83y0822XzMoz29M1r20q3p0KcZ/cp7+GhG29GSBRRRWyeBRRRQBRRRQBUPi/wCib5r/AIl9xUyofF/0R+a/4l9j/vuNwAk8c5Fnl+mmPIBiUa8bNo0qsRFITYgDIxuLXuiV0x/K+PkbFkS5FkhdYFEzjLJdSjXUDLbq220GtP1KHiFHiSsPkRmVQXLKASC4W8QYAi6F7gk6DegKVuWccz41YmkiX61Yy8z9WfDRqgXewWe7ZxqLGwr1guU+JKwLzZwDLnBncZ1d4yFGXWMiNWAI2JG4Jq1wPEeIM84mXy1MhjiCRliqh9JM3wlWi/ivtsK/l7jHE3kVZ0kVCVu/kgFT9aSCDbpICjML5SV7E2Ak4vljGskn1rGVsSH8wTsq+UHYqAnwqwjYIRazW1vUCPljiqxSIsq3kw6RsWmckOuHZC6tbMjGchrjsDfW1XXh/wARx0qynHIUIEeQFMm6kv8Ajm0I7U3UAmcH4JiIJg2IlZ80wCDPmTLka2hUEMuq3vrVy3BZpCfOxThbkhIB5QAvoCwu7aW1BFS+Jnqg/wDFH+B6n0BXYXl+CNswjDP99yXf9pyT2H5D0qxoooAooooDDeceTGwGKLxyZMNiHugYp5cbnVlfPqASekgjXT0pbwrDK08vW4ZlVV1C2YqFRe7Nbfc3r9GcT4ZHiInimUPG4swP5g3GoIOoI1BpF5M8KBhZ3lxEn0jJIzYYG/Tm1Mj3+KQ3tfXYnvppYjCRq2aye977GSlYkck+HwSIy42NXmlUgxnqSNDfoAP2iD1N60k8x8rvw2bJa+FdvqJLk5LkfVOTtqeljvtW5UreJHGocPgZPORZfM6EibZm319AoGYn29xWdXDU50vtvJLTkE3e5kwHSc9hve17e51Pp3rniMOHRlZVdSNj3Pr/AO9WnDPD3GS4CLERssmzJA/Szxi2Vs5+Fz8Vjpaw+dK/E1RjHKHhlUgGJ1Ia5uBbTqF+400rn6uDrUrSt4fMiVSTDDGeEDysQy5bAxyjzIwdLgH4gNexO+lWcXNGIBs0EcltCY5ba+lnXT8zUWNwTZSWCkqbEEAi253v2/O9eQq5bZbAm50y63Gp1GpNvnSOMqrJ59flysxHY+CxDvOmr8svQmpzqToMLLe17Z4729bZtBXGTmrEtmEeHjUgf8SUMQfQqg/8wrmWOouNdvXY+tfMtluLmx1yqLk31uLd+9u17bVm8fN6JeZqw+ncBF32L9WyJiBNOt55HkDW+qT6lBc97nM1vQnX3qRBCEUIFACmy2UftAKLLf8A36V7cG4INgN19b2G/a19u9Rnx6+YFTNK+oEcQLSZr2JKrpYab7a/jBKdWu7a/PAuKVClQjs04qK5ZEsC/e/ew7/33/dU3lvl2XiEjRRsyQq3101rZR/VRW3fe7fZudzVnwrwtxc6GSd/onSckUdjIGt0+Y9stgTfIPlfXSb4P8wujy4CcBSuZ0FrWYNaWPXezHMPZhVlhez9mSdbuXPmZylwOvN3hr5MYn4enUiASQX/AEgUAZ19JAB/3belZ20Gd4Ww7Kkk8ixdWiMXutnXsVI330O9fpOsv8QvCZsVLHLg38kvKrTgaAEf8dNRZwNwD1Gx0NzW/Wwkak1Nd/NGClYVeR+SGx+NDzO0uHwxR2zGwMpW7Q2GgKPcNvew1F63kCoXBeDx4WFYYgcq9ybsxOpZj3YnUmp1bcYqKtFWRiFFFFZAKKKKAKKKKAK5YnDLIpRxdTuNv3jUfMV1ooCu/m/B9z+Jvf39/wC70FA5fg+5/E3+uv8A/fU1Y0UBWjl2D7n8Te362u1H83YPufxN3v8Are/93oLWVFAVx5eg+53v8TfP723tt2rz/NyD7h/bb2/W9v7/AFN7OigIMHBIUYMqDMNiSTbQi4ud7Hep1FFAFFFFAFFFFAFFFFAZpzt4pYjB8RTBxYaN/MVcjSSZAWYkb7AA6UtYaObjXF8mLjMC4bKZIHa+RQFJQWtn819SeygDvWkc+cn/AE+KMKsTSRPnUTAmNhlZSjZeoAg7jUGxFZZB4ecWwGMw82HUPITaWVZSysjFfq2EuqqoFr31FjoRXjVwb0iAAACwGgA2rF/EfjS4jHnUGLBAjbeU6sb+irYfM1pPPHMX0LBSzXs5GSL0MjaKPYX7n0rAOJ8QRcM0QkEkjAh8nUxLG8jnLf8AWOp/99LGzeyqcdZZd28yjxLLl3hIxEuAgLOBPI0khQlW1RnJBG2p+WmulNHOHh7JgoXmTGs6llWNJYlZrsygDOCLm19cv4b1z5BwobieGK6iOKRgBY6ERqCfbX87fOr/AMYpyW4fEO8rynX+rTTS3q29xt3vpr0YweFdSUU/1PNdTJ3vYzHiUzLNM4ynyoFZMwuASxuR3FwNafcJ4U4mUJIcZBkIzKRhzezZvvP93Lv6t6AlIkizzYldwYUUj5iT8t62zw14iZ+FYORjdvLCk2tqhKH/AA796jwFKnUTUop2t5oSbRiHG8FJh5MfC0hlOHlR1YixsLPay6Dp7bU5eGvGFh4hkuoixkd1JAB81bWW/wCtGdu5HrvXc+wKOLY5WPTJDEzX0AGTIdfwvelTh+NX6NECwSWOxiZ7hSyEFDmtbVSARvrrvR3o4huKyTV7Lc0vRoao/T9Yj4tSx4DHx4qGVFlb6zID1LKgFiVGuSRDkb8K0/lzmA4/h6YiEqryIbfaCuLix+TDasw4nyHxb6M2HWDCyNO5bE4jP9bIMwkCsXsUUfDZb7ae9xKO0rEZy4h4ncSUiaOfCyZYmkmhjXNDChyhM0t7tKW0CA+3ew1/lnHyz4SCWeMRSugZ0GwJF++o+R1G2tK/KXhHhcMqvNGkuILF3Iv5QY6gLGTlyp9m4vqT8nsCsgfaKKKAKKKKAKKKKAKKKKAKKKKAKKKKAKKKKAKKKKAKKKKAKKKKAKKKKAKKKKAKKKKAj8Q4fHPG0UyLJGwsyuLg/gaSuIeEkIWT6FLJg84AZU6o2ABFmDdWU32DAexoooCL4deHuJwGJLTtFJGkTRxOhbNZnVspUra1l3vpYCqLxOjxcvFEEeGkkjSIIjhWMYLspdmKAnTpFgL6iiio3Si4uFsj24mtwrGxzNJHhcVKpXrzwMge17FAFPl2Uk6k3AN9TYbJ4SYWWLhkUcsckRR5AFk0YLnYi47b18oryFKEHeKt+2guL/PPhlisZxMYiJ4BCY0VhKCwORgcrILZh331sQfSp2A8FcNZTi5ZcSwvcX8uM3bObqnxXbUkn09BRRUljwe+G8Liw6COGNY0GyoLCpVFFegKKKKAKKKKAKKKKAKKKKAKKK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hQSERMUExQVFBUWGR0YFxgWGB4aGRwdHRwYGx4ZHx0XGyYgGSAjGRgfIC8hIycpLC0sHR4xNTAqNycrLCoBCQoKDgwOGg8PGiwlHyQ0LC4rMi4sLC0sMCwsLywvKjUuNiwsLywsLSwqLCksLC01MiwpLCksKSkpLS8vKSwsNP/AABEIAKgBLAMBIgACEQEDEQH/xAAcAAACAwEBAQEAAAAAAAAAAAAABgQFBwMCAQj/xABKEAACAQIEBAQCBgUKBAUFAQABAgMAEQQSITEFBiJBBxNRYTJxFCNCUoGRM2KSoaIVFiRTcrGywdHwQ1RjgnPC0uHiNIOj0/EX/8QAGgEBAAIDAQAAAAAAAAAAAAAAAAMFAgQGAf/EADURAAIBAgMFBwMDAwUAAAAAAAABAgMRBCExEkFRYXEFgZGhscHwBhPRMuHxIrLCFBUlM3L/2gAMAwEAAhEDEQA/ANxooooAooooAooooApf5t0VWABKrKwzDMtxExF1Oh2+e/qaYKg8U4Z52XUC2a4Zc6sGVlKkEj1oDP8AA87RxxM+JwyEgYZlCxqrWnTNm0JBUSJlFjfpGmgNToOdMMxVVwNy6KUH1epbD/SFT2+qW19rgDbUMacsKAABABdTYQDdbBT8e4BYD0uPQhoickhWldJFjeVVXMkYUx5UCDyiGugsNtew+YETh/MeGxDRiLCK4kj869kAERJUPZtT1F1ItcdXrrVL4jYQ4dsR9DOVcpOkd+qLz++pOX073NwNabl5fIyWaImNSiEwgkDXS+e9vhuPZtrjLW8T4J5SraGB4RfzAuHUsotlBC5+qyEqbX02B2oDjgOYcNLjjhFwyhhn6rJp5YhN7AaXDpb+yL2sKW349iPoE+JWCArGmIuzQKFDRSmONQA13DIGzXAtb8KdeF8ORws0L4dvitJHCL9WTPY59CSpvfX4L3ynN2HL1ojCPIERvePyBkJOpuufW7WJ/H1uAEriXMEiYmWMQx5UmwkeUwJ5jDEeZn72zXvbb4mve9MnLsqyywTr5REkcpXy0yFReAGN+rVlYEG47Wt3qe/K6lsxEBa4NzACbrfIb59Soy2PazWtmGWRhOClJhJmTZ7qkYS7OUJYm5uej8b/AJgWtFFFAFFLnOXPmG4aqGcsWkvkRRqbbkkkKo1GpPfS9IXF/FjFSQvLHGuGhzRqpAE0ziRnXoAIQEZG3vqLe9AbBRSL4WczTYmOZMVJnxEbBj0hQEdQVAy6GxBGw1HenDieB86GSLMyZ1K5kNmF+4rGMlJXWgF7mbxOwOBk8qaQtLYHy41LsARe5toNNd6uOX+YocbAk8D5kcXF9CNSLEdjcH8jWEcz8jfyWwOJhfFxm6wTQSCGQuQWbzdGZjlBAN7WBrv4ZeGOMleDFMfoccblh8QmdTZhvoVINrncX9qyB+g6KXfEDjj4TATTRkCQZVQm3xM6qNG0I119r0h8A8XcaPMTE4aOUxayNE/l5F7M3m9DZrdIVrna1Y7Svs7wa9RVDy7zrhsYSsZdJAAxilQxyZSLhsrbqR3Gn5i99WQCuP02PfOlt/iHpf19Naj8cB+jTWAP1baHb4T7GlSKY+fj7iERYQxNl8hSzIYRI63011IB7d70A5nGJ99dP1h2zX/wN+y3oa+/S0++vpuPUD+8gfiKRP56QBEd8DlEkbOmiHMwVnVPhuM6q1mIAupvprXH+f8Ahur+hJdYVm3Tu2HGW4Xf69T66G4GlAaAMbGftp+0P1T6+jL+0PUUHGx/fT9oe59fRSfwPpSxhuJxtiJYXwkCeSIzKxZLASB8troL6oB2+IelUk/P0CSNG2BS4uLqVbXJA4v9X0j+kAFjtZva4Gh/S0++v5j1I/vUj8D6V8GMT76/tD9X/wBa/tD1FIx5wi7YKMjyZ5icyDTDvkkA6Ner4TsQL1Cn8RsOsKyjAqQzSLbpBHliI3I8vQHzBqbWtc70Bo302PfOnr8Q9L339DevMnEYl3kQfNgNiQdz6gj8DSHi+e8PHJi0+hKThVkZrZbMI2iXS6d/NHyt7iuMuKjxdpUgEYu6ZfKzG8csiEnLh3sSVvYkEencgaVRUAceg7SAi1wQCQQfQgWb8Pb1oHHIdOvcX2b9+mh12Ou/oaAn0VAXjsJt17+qsPzuOn5G1A45Dp17m3wt776aDTc6beooCfRUD+XYfv8Ae3wt+e23vtQeOw69ext8Le22mo13Gm/oaAn0VAbjsIv17eisfysOr5C9B45Dr17C+x99tNTpsNdvWgJ9FQRxuHTr3F9j/pofY67+lfF47Cbde+uqsPzuOk+xtQE+iomG4rFIQFe5N7CxB03NiNvf3HrUugKnE8GKM8uGyxytqVa/lOddWUbEn7Y1+eoPvh3Gg7eXKhhm38tiDcfeRho6+427gVZ1D4pwqPEIUkFxuCNGU9mUjVSPUUBMoqhPEJMGAMQTLDcATgdS/wDiqotvoHX8QDqbuGZXUMrBlIuCpuCPUEb0BU8zc24fARh8Q9s2iINXc6aKo1O9ZWPGTFSYsSGMwYWFlMkRS8jRvYZib62F3so/E6Gq7njlvGYbHySS4lik9xFM8YYEGxMBOgjYBNAAARe2txVNwZcjSwSks++Zr/WIQBpfsoGW3atHFYtUk1HVWfdfMyjG5sviPwL6bgBLFZpIfr4rah7Kbp7h0JH5ViskKI+Hmh6YmYB1HwWcFVex0UgkjQdyPnsXhLxsyYV8M5JfCN5Wu5jIvEffo09dPzzbmnh0ceKxuDikV1N5Ey6+WXJJjNr2KPrv/dpFjFtQVWLy3/8Al/g9jwGPwzxYj4q6Gw8/D+upaNzoAP1Sf977BX504XxeSN8NionhSTKw61v8agEAXGoYeoHY31FX2M5qx72Bxci6/YRE97DpJOvvt6948PjadKlGE3mr+R64tvIv/HSb6jCIPiaVyPwikF730+LvWhcHhKQQqbgqig330UCvz5xKF8QF8zETza2AkcvlDCxIXdTa++ntpVzhecsfAyCPGGVb2yzRCQaC9iy5WANvz/dLHH0XJt3XdwuebLHjxgnBw+GiuQZMQraekYZz+FwP3VlDYOPETyNIoZIrIARpm+JjpvbQfntVrx3mzEYqbzMUEVcLER9XmyszkEkBu+Vbd9xUbgHBPpEkOCLqjTXknJaxCmzSAA7s18oHpc9r1qYiTr1kqT3JJ9c2/D1Mlksx08IOVVZ34gyBQQY8OLWOT7Uuu+c7e1/WunMnjG2E4gYvJEuFU+Wzq1m8wdTWLaNlGmX1B1pu5u4uvD+Hu0QAKqIoEBt1HpRR8t7Dsp2AuMLx2ADomFBuT1yMdbAEktvfMz3/AAzVv1q8cMoQ8ei1fzUwSub9wrjWG4lhiYnDo65WXZluNmU6qfnXuHgZQsyy5Xf42EUYLEAgFiE1111+VYHwLA4qLGRjBShZ5CMqRoVjyKbnzOojJY6s2Y6WBr9IR3sM1r21ttfvW1Tqxqx2o6HjVipHLotYMoFioHlRWynP0/Bt1DT2P3q8HlZNui3ceTFt06fB6Lb8vSruipDwqW4DfNmkBLgByYouoAAAN0ajfQ+vtryfldSzNdMzAgt5EVzcFTc5NQRlB9Qtu+lrisYkalnYKoFySbVTNj8RilYYdTh0vYTSjqYeqR/5uR8tbgDhxbDwYdQZZFAylETyYmZlJJ8tFCXa4AGUCxtXzhvBfOUM0YjQ6qHihzG4TMSoQhLhbbk7XHSL23D+BRwsXGZ5DvJIczn8TsPYWHtVjQFI3LCnNcqSwIY+TFre179Gt2AJ+Q9KjYzk0ObiXLvoIYu7M33P1tfU3PemSigM+4VjMXJiGhhksI48K9ntlAbN5wKlc7EqoAFxlJG3eHL4kTTRzKsYgyyJH5mbRQ0k6ZyWU5VHlAZrbuLdjTrg+DyxKqrMnSAoJhGaw0F8rAbDsAPYV0/k6axHmRWO/wBT/wDOgFMeIsiJ+gPThzKFkY+ZcYYT5mstshb6rNvm7dq7cN5+xE3lkYYBZJnw97sSrqiuhaw0Vhmue1h66NDYGc7yx7W/Q9v264HgcnmrLnjzqpUHyjoDa+nmW7b2vQFDwDxBbEwq5WKJ2CWR2a5Z2IBHT1LkBNxrdSCBUXBeJczo7/RQQkLSsFfUn62wUEXYfVWJA0vTcMBNp9bHp/0f/nQuBnG0sY/+z+746ATsV4mSr5VoY2zM6lg7ZWCTww50OXVT517n7jfOvcPiXIVe8MehUZ87eWl5pYT5hy3X9GGA/WA+bb/J01gPNi02+p2/jqFDwWXDQFIDGQLkR5PiJNyMzyHcknWgKCXxHmClvoy28nDzZSxDqJ3ZOoWsMlsx1Gh7V6bxFmGLjw7YZVLIrM2csELRTSlcyizaxWFtwb6WtVlDxqQg+eTh2I6vNw/R9rTzA5U6Kdzr6VZ4aN5AWjxEDja6xA7e4egF/k7m58fKjvGsOVbABsxOeKGX5btYf2T72earMNwtxKrs6HKGACx5fiy98x+6Ks6AKKK+MbAnegKDnbmxOH4ZpWXOx6Y4xu7H8DoBqTbYVjPAOacbw2aaYkTwtK4mhXpRcrFRJGLHKL3vYbDUbW+c08axmN4i5lCwLFdYYpQc6Du6oCMzN3bUWsNhao0WOkjdhiLHO7MJh8LM7MxDAn6skmw7f512Kxf27Rp5yWq5GcY31NzaTDcSw7xOqurqC0b2zAH4W0O3dXU2O4NYzzPytNhZVickuhDYbEEWWXS5jYjQNYEEX1Azeoq04Bx6LCL5eI8zyASYJIheTDubkotgbxudgbgHQgg3qp4tzHLjJ1kxZsqG0S36EO3UFsPNO5J6dSFOlhHiK1KrRU1ru43393HkEmmRoQ7kyRSywCSPJKikqWsbhSdxla4uNx311kwx5QuVVX71rjXXUdzr3NEkYLBiXNtAATl9LkD57m9vSiaZUXM75QN2aw77bWPptf096OVSU0o3y3IlseUyx6Fjlyk9XaxLFi/y7E9q+LrlkVrqRckXN1+zbXT521rzEks5VoYHI+y8reWmvfLqzi3t8t6sIOWMSdXxKJ7RRX/ikP8AlU8cJVkrvLqVeI7YwWHdp1Ffgs/Qh5b36bBswYEC720Gt9vS/wC6uiKFAUDKoGltAB6f70qbBycVUAYqfT1CEd/Vdtdr9q4y8tYpblJ45PQSR5f4kP8AlWcsDU3Nef4NWH1FgJO2211TIbQkBVF2BIzEtrbTXaxvYC1hvUfE4JHfN5YZgQudSRIh+8DcaLe+hvXvGM8eX6TA6AEHOhLx3GxJSxA9mFq6aMM+a6EE9Juptt66W3tbX8qgcalF53T+cC5pVqdeO1TkmuTufOJ8bxL+UcTMJ44AxiOnmuz2WxtYMRqAf1q88PwcpZYo083FTm+UaLp3J+zHGDa/+tdzDe5uQbWBUgEX9LenrapfLvGDgcW2JVc4IEc6Dqcx7h1+6wtfL9oCp6dWNeolWfX289TNqyyNV5L5NTARHqMk8ljLK27HsoH2VXYD864c+8+Jw6I5V83EMrNHHfsu7trcKP32sNa8c1eIcWGiTyLYiaZM8Cqegr/WMw0VB67nYe2N8VxjymZSxnxUwPmvsFuCBfcIoGgTeruviI0Eox19FxfIjSubryvzbFjMIuJBEY1EgYgZGXRlJ20Pf0Ir0ONSTm2FTo28+UER726F0aXTuMqn7xrDOX+KYfAYyGScO0UpyyxyRMEjIFhNfzHSQggbdidtq/RkUgYAqQQRcEagg7EVtxkpK6ZiVeB5eVWSSZjPOot5j9jYA5EHTGNOwvqbk3N7aiivQFFFFAFFFFAFFFKXOU4iE8/lRSvBCJEEqZgDnO2t1Og1FthvQDZei9Z23HsLFLPHPg4giNEI1TDDOzyRySE5T6LEbW1Og3rxiuacEuIxEb4OJkjBkk+pXObeT1ENoTfEHfU3IsLG4GkXovSN/OLhxZFOFXNNIYmDQp8aO6lWOzEPH6m11NcH5u4bkLjCA/Ul5AYUBVUkjiMb3+0rFensADtagNAvRekKPmjhzNhgMIP6QMkR8lPhMpgyn0W5Jt90n5V64fzHgJRM0eDUnDKMw8qMFczyJlW/ujk29fegHqqyflrDsSwjEbn7cX1bg665ksb6/j3vS5huN4BpI40wYDmPz4l8mMfZSTp9DYjqHdSL3WveA4nw+WSCFcIimZPOjzQoAOgNfTY5dMw7i3agLv8AknERn6rElhf4Z1D6aaBlyv2IuSd/bXyOK4qPSbDeYLDrw7hhc79EmVgB63NfMPzJh4kiSWZEcotg2l9AfQDuKmR8wYZiQuIgJG4EqEj8jQHHCc04eQ5fMyPrdJQY2BFtCHA11q2vWa+KnP8AHFDJhYU8+R4TI7LlZIoyQPMN7hjrcAe2oqv8IMcmKglhWbExzYeQkMWsWjYkxlkJKGwFiLUBovHeWMNjFUYiJZMtyp1DKT3VlII/P0rOOYvDfEQZjB/S4G0MbWEyg6d7JIvrex+daMsWLjGjxTj9cGNvfqS6nvbpHa57lS8RucnjgGGCyQTzjqOjZIh8bBo72v8AACQDqTpvWviKdOcW6i08T1N7jN+GQ5R0u3l/ZRxZksSCtzra+ljtXQAEEmPVrKwAvcA2HzGv5V4w+LjVbAqFXRQhuLDayi7aAi+g1v2r3jMSVAAGeR2yRqNMxP4bAak9rGuValKdktfn8kzkoxu3kiGztE4igUSsylhGOx7tmv0r7MdSdKvOC8GhUGeaQTSLe7PokVr3UI3wW731qZw7h8eChZ3OaRrGV7XZ2OgVQNbXNlUe1MfB/Dhp/wCk4q0cpsYoSodEt8JmW9pmt2vZb6a61f4bDKK5738+cTjqmJr9sTlSoNxpLV8fnDx1K/h8eJxf/wBJDdP66YmOL5roXk+YFvervDeGkrj+kY2S/dcMixKPYFw7H53FeeaPEiXASRxyYZSQqtIVY5SCzKBF06my31ta4HuGXlnmyHHLIYg6mNsrq4swuLg6Eggj0PrVksPsx2rZcfnQuMP2DhsNBS+3fm8/2Wj4FT//AJhh7fpsXmtbN57X+drZb/8AbUDE+HWIjU/R8Z5h7LiUBH7cWVh+INP9FeOEXuJqmBw1RWlTj4IyTHTyYZlTFxGHNosgOeFjtbzAOk+zhd+9VHEuV+oy4UiN9yn/AAn+YHwn9Zf31t2IwyyKyOqurCzKwBBHoQdCKzfmHlNuHhpsPmfCDWSG5LQju0d9WTclCbi1x6Vr1KCay04FBiOx6uEl/qOz5NNax4/no+5iJBMWzKylJFNnjY6rcb3HxAjYjQ/nX1nsDlBsvScou32bW30APfWrzjnCvpCLLCV81ReN9ww3yEjdW/doRS/hsRnjBUWIvcMT0sCQyMRqSLkbWOn4c/iMP9p7S0fkXnZPakcfSu8pr9S91yOAwYu4iIiUn6x1+O41sLiygDW4010FT+AcGkn+rwMJkA+KS9ogdiWkb4z/AGbnt8o88CsjofgZQBdriw7i2oNtbk6m177HV/C7mP6RhfKcAS4eyPYWDqRdJAB95d/cGtjBUoYhtVG8t3Hq/li0k7aEPg3hJEOrGucU2hCC6QrY3+FTd/m1/lTHzBzdhOHrGMRIsQYhUUC5ttey6hR61dlq/NniZKsfF8TN5sczgxmGMgPG6MrJIhtoCunpuTvar+EIwVoqyIr3P0jFKGUMpBBAII2IOoP5V7pM8JeIs/Do4pAyzYYmGVHFmUjVdzqChUg96c6zAUUUUAUUUUAVScZ4MZmcGOKWKSMI6yEgGzEj4VNxr+6ruigFp+Wwzl2w2HLMUYsZHJBQWQ3y7gG2nv61E4pyWJ1lBhhiabMryI7F7HJfdbdXlqPwHpThRQCseVVIW+Ewt12OZr/EWzXyX+Ni29+o/j6xHK6vfNhcMbjL8baglWN7Lr1KpN9SUHtTPRQCwOWFBUjC4e6apZ306/N06dLSdXztXEcmoPhwsCjchZHUP8ejWXqF5HOv3vnTbRQCtheVBGVK4aDMq5Q5kcuAEEYGbJc9AC39B8q6YTloRvG8eFwyMgspV2GUBSgGifdNvw+VmWigI+Cw2WNFaxKqAbbXFtr67ivr4GNr3RDfQ3UG+lvT00+Vd6KA/PfjRwYtxOGDDYU3eABREMuYlzuFuLLbW4G/pYlh4f4K4lo/PlxWTGucz2HSNgFzxlWWy91020011HjvH4MHH5uIcRpmC5rE6tsLKCa4cP5zwU4UxYqBs2wzgE+1mIN/a1eNXyAjviON4DLmy4yJdWY/WG3pdQrr63KvSrj+MyYyeTFOFHmAKiq2YKijRQSBu5ZjoN62Lj3Fl+hYmWGRWKwO6lGB2QkEFT7g3B7isK4bEPJhYF0ARek2F9O9x/v8aqe02401FPJ/OpJDU7NErauiggA3a1xprcjb8698tcIaR3nWRgEYxwlvrBYfpG6vU9IsdgfWufEsVkhlcD7By6a5jcAWPuR/vdgUfQ8CABcxRAADu1gB+bn99amAi3eXcvc576ixM6dGNCn+qo7d37tosOVsFPiMR57wieHCuUUIwTNLYXkyyaMI72AzDque1aGeZ4V0lLwH/rIUH7RGX23r5ylwb6JgoIDqyIM59XPU5/FyTUrjXE48Ph5Zpf0caFm9wBt7k7V0MVZWRaYXDRw1KNKG713sQ/FHnnIjYSAxEzQMzu7XCo/SMoHxEjN8unevfhRy9iMJE805EMMqq6xM+YhiBeR2cXQ5QFy3+diKQeTuEF8dNxnF5BhY5GKgdRZyLJHGoWzZcwAIt1D2Nm7DcuScdL4vFu8OEOkEWl8qkhmuSVXMB8Vr+lgBfZvaGxa3F63a06d3eWl7U/ttW4vW7WluFuWu81HDYtJFzRurrtdSGH5iutYOvFI+F8SUYHENiILp50SkC9yyBFsoSVtbgj0Avrpu4qOcNm3BkNSnsW4PTdyPtBFFFRkRlXE+FDA4wwLpBOGlw47IQbyxD2BIdR2DEdqVuYMJ5OJSRbKmI6H9PNAORv8AuHT+Vap4l4AvgHkQXkw5E6236PiH4xlh+NIfMGFE+EkCnUrnjPuvWp/d++tHE0lK6e85DG/8d2lTxMMoz/V7+z6lBexAOpO19FJ06dfkTsbC9ecPJiYp43w0jRzsBAuVVYyZrmwVyFUqbkE+9ecDiVfIwBBkUSfuUWt2/C3evhYxiORiPqXjktYMVyOCTdtW6b76VQ4eThWjuzsds9Bow3hjxHFOGxk5CncSytMwI26I8sdrnuT39rxudPCsYOGPExK2MEWfzYSqhcrIVzqiL9lrMbknQelbSjggEbHWvVdQqcU77/EhuIng1wJsNw1DLGyTSsXkzk5zbpW+YArZABbW3zJAe6KKkPAooooAooooAooqmxkWfFZWzFRDmChmUZg++lhfbuSNLgaXAuaKScLzFhi8izq8AXyTmaZ2DNMpZBodDZNSdBYVNTjPD2ZVErEyKGAzS9SsjSA/Ixqx17A0A00Uqrx7h5ieYTMY1srsGlNrr5gB7/Ab/jXs8YwAd0MxDxg5gXkBUAoDufV0HuStAM9FK68ZwH1YExJcLkAaX7bmNdvhu4KgG2oI7Vb8F0RxrYSOBck9/U60BY0V8LD1oBoD7RXy9faASPFyANg4gUV/6RGLFSx1zAlVVlZmsdAtz3A0uMdTiwy5ZInlszIXjjLI2U2Di4DG+22962rxR5enxuBMOH1k8xG+LLopJOvr6X72pT4T4WYwoA74fDgWCqoaUgA2NzdRe2unf0rQxtGVVJRjfvtYzi7GfSy4dl1hmAN75Y3S99T8NqsopRkFmI0CgSKe9iARYG9tP76ecf4VtHhp5HxcryJGzIIlSMZgpIB6WJ1+Xb3ug4LFMVjYtdiiWJuoIa19tMxI0A/zqpxVCpTitt+d/VGcWmesdcmIXBV5olAHfrzE3vYghacMfEXkwsYtZ8TCGubaBwx1Pey/jtSfjBlCMLqEmiI1GUDNYkDt8X91NnGWCiGQ7Q4iGQ+lllW9/wACa2sBbYXX8HI9tO3aOGctLr+7+DYay3xx40UiigBKAnzWYglSRcJHa1mJa7b6ZAbempVT8xcqwY1UEwa8ZJRlYqVJFjtobj1vV/SkozUn89DraM1CopS3fOK9TKuFzR8QSHfD8LwKCR8znrkvchjsSxJ0NzYnYuLVeA5r4jxuVsGkcWHw63ZgA6KiAZQrsu41+GwuR2A0teZoIpcdBwyKT6LhobRtncqDJ+lzgX62YEAM5+L99lj4jj5v5M4exgwUKkSuqkqWV7MrE6vfWwJAY5r3G8rWj7/54t/hEzVmmst/G3Xi2+7RdO3DeI8G4XlVScTiI7RmQIZHzAXsrN0IO9lawqxXxrwuYL5OIANyTaO4Vd2KiTN3Bta/tUnGcH4VwfDCWeOP7pdkDPIx3suxJ10AsB6Cs945zIOIq0WAwMRha4XJhyZlC/8AEvFYJf4cvo29IKE3nd87peq9z2nGnUk7pvm5Jeq9/Q3jDYhZEV0N1YBlI7gi4P5V0pV8NOAy4TARpMSHYlzH2izW+rX2G/zJpqrXeTyNRpJ5HHG4YSRujbOpU/Igg/31kXL4JwsSuLFVyMP7JKf5VrfEcYIopJG+GNGc/JQSf7qyXgERTCxZib5AzE73bqN/xNa9fRHJfVDX2KfG/tn7CdwxCsIQLnRQ6EDvZ2FgSddrW973rrMoaKRXKDoyswBUKCNBr2Gnf8q48IfPGBnIzh3IUa9UjG4YjT0t86l4mVgkj3EmnQCRlvtlPqCdye9czU/7Wlx9zsad9hX4DFgvFTF+XGqyYI5VC5uokkd7ZxqQBftvt2iYjnPHyKc+Pyd/qY40t+1mP7/SoXF+V5sMpbFYJcoGssSCaO2o+yuZfxHpS/jeD4bERMsPkiQi6lLA3HYjtfb2vW/Ur4iMrVG4rjZeoSW40vwR5nnxRxiyTSTRxmPyzLYtYhhe49ctapWU+Br+acdiLAM7RI9lyguqXZstgFJJ1AG9z3rVqvUrIiCiiivQFFFFAFLvF4VOJcs7xKuHDM8ZysAshJ1CXta9xc6E2C3JZiqi4rC3ns3lyMjwGPNGFJBLfrN6H0t7nsBQcR4fwuRmZ8T0ypBNlDjKUS6REALsbkW3P4UR8O4YhSQYo3i8uBT5gOvkukYsF6i0UjEHY79q4tyThb3XD4xbWtYRlQRKZwcpv9piMu1tLVJxXLUDvnOHxYbMh0CWtGxZVtmtbQi41sQAdqApMFw/h4w0kQxD4aCTMuVnVmZliQeYSActolzW0uCx9at5+F8NEmJkfEsJGVhMytbSR4ka1lOnmRqtgTbUHc1AxPIyExqkeLEdmSXMEztGYfIWNSDYAIbXOu5v3E6flGBjMfJxt5lyNpH8IdHCi/YZABe+lx62AMJwLhhfDBJ2LIwEAz7FZpJLDp0vIjLruEsNjTNgcBHNHIsih181zZtRcHtr/v2pah5WhVsOwhxv9GOaMER2BzyPsD+uw+WXuBdt4MjBGLKylnZrNuATpsTQEeXk/CMLNh4yPcfh6+lx+LfeN/EXJmEX4YQPcM1/n8Wp1Jv6ljuTe7ooCrPLOH/q/wCNvf8AW9/3L90W44jlDDPurj+xLIo/hcfL5aVdUUAtYvgGEwkUkzSTxIilnb6RKbAXPdzfU+52pXHP+BbVBxFg1jcGUAbbZnHb5j0rROJYQSwyRkBg6MpBFwbgi1ri/wCYr85r5kbKiZc5zpLG8ZjVHiORnUoSOo2utl17C9zr4ic6cHKFsuJ6s2PM3PaNomHxououXxhjIay7WZr63Fz7m3on4HAsircup1OUvnUDUADMBsCDpa9q5PHKAPNnEebpAiWxvpYAvmJN+wFd4cG0LBGhxEWcFlabNeTLo2jm43vawvVFXrVcRBt6Lgnbxf7kqSRyxOHzRSRqwLBWAFgCWtmDbdJuNh8702YOUYrBqb6SxWNuxK2O/ob/AJVQHN07EdzqNPYf6105f4muHkkgkYKrXliv7nrQAejagehPpWWBqZuHf+TmvqTCTq0I1qesH5P8Oxr3IvFjiMFEW/SRjyZR6PH0n87Bh7MKYKyTgHM30TFeblkGFnsszMMqo4sElsxva3Sxta2U9q1oGuhjLaVyywOKWKoxqb964Pf84Cnzt4dRcRKuXMMiq65lVTmDAfFmFzbKLWI7154bwiLgmAxDhmly3me4C3IVVAAGijpGpv6kmm+l3xA4PJicBNHFrJ0uq/fKMH8s/wBq1vxqVSbSi3kWKk2lBvIxfF8IbiGHfHcSxTLh43ZUdLsXZiOiJGsgUE5bg65fambllOJLhsnCoBBhQbRGfJnc6F5WLE7m9ioK2AttVTyly68TDFcVWVMJhUzqswyKjh8yoiE5nGZm7WJyjXarhPGXE8RZsPwvCsstiRJJlbKB3toq6ndiR7HapJtbeSXt858dSWo1tuyXla3v11vqS5OfuK4Gxx2EDQq2VpBbM9yB0mMlbi+gKjN7Vo3BOYYMWhbDyLIFNmA0ZSRezA6g29azriHhPjsSn1/ESxvfIfMdAfv/ABr1DS1gAKeOX+X8Pw3DEBrWGaaaQ9TEDVmJ2AA0GwrGexbLXle3mYz2NnLXle1u8rfE3iBGFXDL8eKcRe4j+KVvkEGX5stJXMmO8nCysLA5Sqf2m6VH5mpkmPbGYh8WwIUjy8OrCxWK9yxHZpG6vYBRS3zJjfNxMUIBKRESSkWsHsfLU/4rD9WqyvUUbyeiODxcv9z7ShQhnGGv+XsivhiEQiUG7KipluL7r1XJAAFife3tX3GSKDGHYIsssadRygdYLG9jl0F72OpG+1SI47ABjny6km2huCNPXXQ+1VmJ4kDIsSGIPu0UoO510cXF/axrn6LbqKVr2zfzcd69D9HYTHxSg+XIkgGhysG20N7H10qi5i8OMDjSWmgUSf1kfRJf1LL8R+d6w8YhYmzNBJATf6yG9tit80RDbE9u59a8cQ59xkIzYXGYuTfVj5kW631kU3ILLttcX9D0NHFqq7bL9V4ohcbG88nclw8NjdImkfzHzs0rZmJsB2AGw9P9AwVXcuSythMO0/6UxoZNLdRUX296sa3TEKKKKAKKKKAKKK4Y3FCNC5Ba1tBa5uQABcgbmgO9FU55lSztkOWM2kbzIcqEdmPm2U67Gu6cWYgEQSkHUEGOx2/6nvQFjRVf/Kb/APLzfwe/6/tX3+Un/wCXm/8Ax/8A7KAn0VA/lN/+Xm/g9v1/f/dqP5Tf/l5v4P8A10BPoqvXipzIrQyJmOUE5LXsx7OT9k1YUAUVGx3EooQGlkSMHQF2C3PtfeoA5izgHDwyzX2OXy0/FpbafIGgList4v4Xzy8RxE0UkcMMtjmZc7Zmt5gVbga2Grd+1O3k4yW+Z48MpOgQeY+XW/U1lB22B/16R8rQ5s0pedvWZyy/gnwDXXQf3VjOEZrZksgLXB+F8NwTgx58XiRezhTNJst7ZRkjFiNrb+pNeeeOEz4/DiRcP5LwXliMsgDHp6kKrcAMNNWHrpVlzB4gYXBgxxATzDTyYSOm2nW3wxgAd/Tasv5g5hmxA8zGzDIpNo0usYvcWsNZWsba6HsN76tevSox2HnyRkk2VmHjZwsnmNIrC4UWjA39DrqLW/f6fJ8GugiukikSIUF8jbC9tw2oIJN+qvMeMsrNPlhibpjQ6NY63NtiR2GwqfGBe4X4gOodwPhufkdvnXOOcoS2l3W0/HUkcVJOL0ZfcG4suKjYOoV16ZYmsbG371YG4PcVccE5mk4eBG6vPhBsR1Swj0tvJGO32l9xshzxnOHibJKhy5lsRrqUcX1Xa4Oovp3q74TzWjkRzWhm2sT0Mf1W2P8AZOoq5w2JU81rvRw+IwWK7Iquvhf6qb1XDr7PxNk4ZxWLERiWGRZEbZlNx8vY+x1qXWQvwoBzJC8mHlO8kLZSf7Q+F/8AuBq0w/NfEYltmw+J9DIrRN8yY7qfwUVYRrRepZYb6hwlZf1vZfPTxX7DD4k8ryY/AtBEVzZ0fKxsHCm5TMPhv6+1Zpy5xduXjLFNgDeRg2dXu7JY2CkAo2Qk6XU2Nz2pzfn/ABpWy4OAOLXZsQSh9bARZh+NQ8XzJxGb/iw4Zf8ApR+Y/wC3L0j9ipVWilZ2+fOhvS7cwNONpTT6Xb8vTQkcveL6zea2Jw/0WJAMkmfPnY7RquRSz21yqD+FQOM8Zl4jYSIYcKCGWFrZ5CCCGltoq/8AT1/W9KjQ8LQP5rl5Zf6yZi7/AIFvhHsthVTxXm5VPl4cCaQnLe9o0P6zdz3yjWtapXvpkjnsT2xX7Ql9jAwavv329EuZL5g44IFCJZp5NI0/8x9FXcmlrDQiNdS+Yv1OV/SMxBLW9DsD2ArzHhmzysxdpSFJlPSG3ORdDkUW/f8AjUl5wMwLG9i1xqACbb2sNdgaocTX+49mOnqdF2R2VHAU885vV+y5ep5fFIlwBqDqovcsbWANrFiWAtfvWqcu+HcH0BYcXEkskjGWUsBdXa2isNRlACgg9qyLFzvq6hZ4diq/GpXdl9SDuNx2ph5d55xMCJ5EoxEA2jlNzbXpWQ9SfJr2sK2MDVp0buer3+z4FtJN6Frxvw3xOFu2HJxMQBspNp1tc7k2lHbs229KvJXCo58euF3AxP0mSOSM3VUUMpF7eWS5KOpvfo9LVrPLfiThcWwiYmDEHTyZdCf7LfC4+RpkHDovN83y0822XzMoz29M1r20q3p0KcZ/cp7+GhG29GSBRRRWyeBRRRQBRRRQBUPi/wCib5r/AIl9xUyofF/0R+a/4l9j/vuNwAk8c5Fnl+mmPIBiUa8bNo0qsRFITYgDIxuLXuiV0x/K+PkbFkS5FkhdYFEzjLJdSjXUDLbq220GtP1KHiFHiSsPkRmVQXLKASC4W8QYAi6F7gk6DegKVuWccz41YmkiX61Yy8z9WfDRqgXewWe7ZxqLGwr1guU+JKwLzZwDLnBncZ1d4yFGXWMiNWAI2JG4Jq1wPEeIM84mXy1MhjiCRliqh9JM3wlWi/ivtsK/l7jHE3kVZ0kVCVu/kgFT9aSCDbpICjML5SV7E2Ak4vljGskn1rGVsSH8wTsq+UHYqAnwqwjYIRazW1vUCPljiqxSIsq3kw6RsWmckOuHZC6tbMjGchrjsDfW1XXh/wARx0qynHIUIEeQFMm6kv8Ajm0I7U3UAmcH4JiIJg2IlZ80wCDPmTLka2hUEMuq3vrVy3BZpCfOxThbkhIB5QAvoCwu7aW1BFS+Jnqg/wDFH+B6n0BXYXl+CNswjDP99yXf9pyT2H5D0qxoooAooooDDeceTGwGKLxyZMNiHugYp5cbnVlfPqASekgjXT0pbwrDK08vW4ZlVV1C2YqFRe7Nbfc3r9GcT4ZHiInimUPG4swP5g3GoIOoI1BpF5M8KBhZ3lxEn0jJIzYYG/Tm1Mj3+KQ3tfXYnvppYjCRq2aye977GSlYkck+HwSIy42NXmlUgxnqSNDfoAP2iD1N60k8x8rvw2bJa+FdvqJLk5LkfVOTtqeljvtW5UreJHGocPgZPORZfM6EibZm319AoGYn29xWdXDU50vtvJLTkE3e5kwHSc9hve17e51Pp3rniMOHRlZVdSNj3Pr/AO9WnDPD3GS4CLERssmzJA/Szxi2Vs5+Fz8Vjpaw+dK/E1RjHKHhlUgGJ1Ia5uBbTqF+400rn6uDrUrSt4fMiVSTDDGeEDysQy5bAxyjzIwdLgH4gNexO+lWcXNGIBs0EcltCY5ba+lnXT8zUWNwTZSWCkqbEEAi253v2/O9eQq5bZbAm50y63Gp1GpNvnSOMqrJ59flysxHY+CxDvOmr8svQmpzqToMLLe17Z4729bZtBXGTmrEtmEeHjUgf8SUMQfQqg/8wrmWOouNdvXY+tfMtluLmx1yqLk31uLd+9u17bVm8fN6JeZqw+ncBF32L9WyJiBNOt55HkDW+qT6lBc97nM1vQnX3qRBCEUIFACmy2UftAKLLf8A36V7cG4INgN19b2G/a19u9Rnx6+YFTNK+oEcQLSZr2JKrpYab7a/jBKdWu7a/PAuKVClQjs04qK5ZEsC/e/ew7/33/dU3lvl2XiEjRRsyQq3101rZR/VRW3fe7fZudzVnwrwtxc6GSd/onSckUdjIGt0+Y9stgTfIPlfXSb4P8wujy4CcBSuZ0FrWYNaWPXezHMPZhVlhez9mSdbuXPmZylwOvN3hr5MYn4enUiASQX/AEgUAZ19JAB/3belZ20Gd4Ww7Kkk8ixdWiMXutnXsVI330O9fpOsv8QvCZsVLHLg38kvKrTgaAEf8dNRZwNwD1Gx0NzW/Wwkak1Nd/NGClYVeR+SGx+NDzO0uHwxR2zGwMpW7Q2GgKPcNvew1F63kCoXBeDx4WFYYgcq9ybsxOpZj3YnUmp1bcYqKtFWRiFFFFZAKKKKAKKKKAK5YnDLIpRxdTuNv3jUfMV1ooCu/m/B9z+Jvf39/wC70FA5fg+5/E3+uv8A/fU1Y0UBWjl2D7n8Te362u1H83YPufxN3v8Are/93oLWVFAVx5eg+53v8TfP723tt2rz/NyD7h/bb2/W9v7/AFN7OigIMHBIUYMqDMNiSTbQi4ud7Hep1FFAFFFFAFFFFAFFFFAZpzt4pYjB8RTBxYaN/MVcjSSZAWYkb7AA6UtYaObjXF8mLjMC4bKZIHa+RQFJQWtn819SeygDvWkc+cn/AE+KMKsTSRPnUTAmNhlZSjZeoAg7jUGxFZZB4ecWwGMw82HUPITaWVZSysjFfq2EuqqoFr31FjoRXjVwb0iAAACwGgA2rF/EfjS4jHnUGLBAjbeU6sb+irYfM1pPPHMX0LBSzXs5GSL0MjaKPYX7n0rAOJ8QRcM0QkEkjAh8nUxLG8jnLf8AWOp/99LGzeyqcdZZd28yjxLLl3hIxEuAgLOBPI0khQlW1RnJBG2p+WmulNHOHh7JgoXmTGs6llWNJYlZrsygDOCLm19cv4b1z5BwobieGK6iOKRgBY6ERqCfbX87fOr/AMYpyW4fEO8rynX+rTTS3q29xt3vpr0YweFdSUU/1PNdTJ3vYzHiUzLNM4ynyoFZMwuASxuR3FwNafcJ4U4mUJIcZBkIzKRhzezZvvP93Lv6t6AlIkizzYldwYUUj5iT8t62zw14iZ+FYORjdvLCk2tqhKH/AA796jwFKnUTUop2t5oSbRiHG8FJh5MfC0hlOHlR1YixsLPay6Dp7bU5eGvGFh4hkuoixkd1JAB81bWW/wCtGdu5HrvXc+wKOLY5WPTJDEzX0AGTIdfwvelTh+NX6NECwSWOxiZ7hSyEFDmtbVSARvrrvR3o4huKyTV7Lc0vRoao/T9Yj4tSx4DHx4qGVFlb6zID1LKgFiVGuSRDkb8K0/lzmA4/h6YiEqryIbfaCuLix+TDasw4nyHxb6M2HWDCyNO5bE4jP9bIMwkCsXsUUfDZb7ae9xKO0rEZy4h4ncSUiaOfCyZYmkmhjXNDChyhM0t7tKW0CA+3ew1/lnHyz4SCWeMRSugZ0GwJF++o+R1G2tK/KXhHhcMqvNGkuILF3Iv5QY6gLGTlyp9m4vqT8nsCsgfaKKKAKKKKAKKKKAKKKKAKKKKAKKKKAKKKKAKKKKAKKKKAKKKKAKKKKAKKKKAKKKKAj8Q4fHPG0UyLJGwsyuLg/gaSuIeEkIWT6FLJg84AZU6o2ABFmDdWU32DAexoooCL4deHuJwGJLTtFJGkTRxOhbNZnVspUra1l3vpYCqLxOjxcvFEEeGkkjSIIjhWMYLspdmKAnTpFgL6iiio3Si4uFsj24mtwrGxzNJHhcVKpXrzwMge17FAFPl2Uk6k3AN9TYbJ4SYWWLhkUcsckRR5AFk0YLnYi47b18oryFKEHeKt+2guL/PPhlisZxMYiJ4BCY0VhKCwORgcrILZh331sQfSp2A8FcNZTi5ZcSwvcX8uM3bObqnxXbUkn09BRRUljwe+G8Liw6COGNY0GyoLCpVFFegKKKKAKKKKAKKKKAKKKKAKKKK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169" name="Группа 7168"/>
          <p:cNvGrpSpPr/>
          <p:nvPr/>
        </p:nvGrpSpPr>
        <p:grpSpPr>
          <a:xfrm>
            <a:off x="460374" y="1940362"/>
            <a:ext cx="8216082" cy="4601006"/>
            <a:chOff x="460374" y="1940362"/>
            <a:chExt cx="8216082" cy="460100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60374" y="1940362"/>
              <a:ext cx="8216082" cy="4601006"/>
              <a:chOff x="460374" y="1940362"/>
              <a:chExt cx="8216082" cy="4601006"/>
            </a:xfrm>
          </p:grpSpPr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74" y="1940362"/>
                <a:ext cx="8216082" cy="4601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2051720" y="1940362"/>
                <a:ext cx="1872208" cy="3365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Вірусна РНК</a:t>
                </a:r>
                <a:endParaRPr lang="ru-RU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6660232" y="2137272"/>
                <a:ext cx="2016224" cy="32439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Гемагглютинін</a:t>
                </a:r>
                <a:endParaRPr lang="ru-RU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460374" y="2773909"/>
                <a:ext cx="2383434" cy="36004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Рибоіуклепротеїн</a:t>
                </a:r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755576" y="3468102"/>
                <a:ext cx="1944216" cy="36004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Нейрамінідаза</a:t>
                </a:r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55576" y="4365104"/>
                <a:ext cx="1296144" cy="62829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Ліпідна мембрана</a:t>
                </a:r>
                <a:endParaRPr lang="ru-RU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860003" y="5373216"/>
                <a:ext cx="1584176" cy="57606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err="1" smtClean="0"/>
                  <a:t>Матриксні</a:t>
                </a:r>
                <a:r>
                  <a:rPr lang="uk-UA" dirty="0" smtClean="0"/>
                  <a:t> білки</a:t>
                </a:r>
                <a:endParaRPr lang="ru-RU" dirty="0"/>
              </a:p>
            </p:txBody>
          </p:sp>
        </p:grp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7164288" y="2461662"/>
              <a:ext cx="1080120" cy="60729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>
              <a:stCxn id="6" idx="2"/>
            </p:cNvCxnSpPr>
            <p:nvPr/>
          </p:nvCxnSpPr>
          <p:spPr>
            <a:xfrm>
              <a:off x="2987824" y="2276872"/>
              <a:ext cx="1944216" cy="137125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195736" y="3144867"/>
              <a:ext cx="2736304" cy="79910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706488" y="3648122"/>
              <a:ext cx="569368" cy="739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2444179" y="4869160"/>
              <a:ext cx="2124236" cy="64807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159732" y="4581128"/>
              <a:ext cx="1800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206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2" t="25820" r="2707" b="44991"/>
          <a:stretch/>
        </p:blipFill>
        <p:spPr bwMode="auto">
          <a:xfrm>
            <a:off x="323528" y="3242009"/>
            <a:ext cx="4680520" cy="333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5" t="17508" r="2442" b="21704"/>
          <a:stretch/>
        </p:blipFill>
        <p:spPr bwMode="auto">
          <a:xfrm>
            <a:off x="5004048" y="908720"/>
            <a:ext cx="3801484" cy="567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4536504" cy="21602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Механізм інфікування вірусом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99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093296"/>
            <a:ext cx="8229600" cy="485408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 smtClean="0"/>
              <a:t>Підготувала Золотухіна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27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</TotalTime>
  <Words>61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Arial</vt:lpstr>
      <vt:lpstr>Поток</vt:lpstr>
      <vt:lpstr>Презентация PowerPoint</vt:lpstr>
      <vt:lpstr>Різноманітність вірусів</vt:lpstr>
      <vt:lpstr>«Тютюнова мозаїка»</vt:lpstr>
      <vt:lpstr>Приклади структур ікосаедричних віріонів</vt:lpstr>
      <vt:lpstr>Склад вірусної клітини</vt:lpstr>
      <vt:lpstr>Механізм інфікування вірусом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</cp:lastModifiedBy>
  <cp:revision>25</cp:revision>
  <dcterms:created xsi:type="dcterms:W3CDTF">2013-04-04T18:00:06Z</dcterms:created>
  <dcterms:modified xsi:type="dcterms:W3CDTF">2014-03-03T18:26:23Z</dcterms:modified>
</cp:coreProperties>
</file>