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7" autoAdjust="0"/>
    <p:restoredTop sz="94660"/>
  </p:normalViewPr>
  <p:slideViewPr>
    <p:cSldViewPr>
      <p:cViewPr varScale="1">
        <p:scale>
          <a:sx n="111" d="100"/>
          <a:sy n="111" d="100"/>
        </p:scale>
        <p:origin x="-198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4B983-75D7-47F6-B351-EC3DC1C121C0}" type="datetimeFigureOut">
              <a:rPr lang="uk-UA" smtClean="0"/>
              <a:t>08.12.2013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FD8C1-C630-4A47-99E6-E018B59AC2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4724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FD8C1-C630-4A47-99E6-E018B59AC2A6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0648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EDE2-CF45-4F05-9E84-90D76AD61C91}" type="datetimeFigureOut">
              <a:rPr lang="uk-UA" smtClean="0"/>
              <a:t>08.12.2013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E64D-002B-496F-93D3-8E11693C893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182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EDE2-CF45-4F05-9E84-90D76AD61C91}" type="datetimeFigureOut">
              <a:rPr lang="uk-UA" smtClean="0"/>
              <a:t>08.12.2013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E64D-002B-496F-93D3-8E11693C893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503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EDE2-CF45-4F05-9E84-90D76AD61C91}" type="datetimeFigureOut">
              <a:rPr lang="uk-UA" smtClean="0"/>
              <a:t>08.12.2013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E64D-002B-496F-93D3-8E11693C893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0075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EDE2-CF45-4F05-9E84-90D76AD61C91}" type="datetimeFigureOut">
              <a:rPr lang="uk-UA" smtClean="0"/>
              <a:t>08.12.2013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E64D-002B-496F-93D3-8E11693C893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333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EDE2-CF45-4F05-9E84-90D76AD61C91}" type="datetimeFigureOut">
              <a:rPr lang="uk-UA" smtClean="0"/>
              <a:t>08.12.2013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E64D-002B-496F-93D3-8E11693C893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978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EDE2-CF45-4F05-9E84-90D76AD61C91}" type="datetimeFigureOut">
              <a:rPr lang="uk-UA" smtClean="0"/>
              <a:t>08.12.2013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E64D-002B-496F-93D3-8E11693C893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21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EDE2-CF45-4F05-9E84-90D76AD61C91}" type="datetimeFigureOut">
              <a:rPr lang="uk-UA" smtClean="0"/>
              <a:t>08.12.2013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E64D-002B-496F-93D3-8E11693C893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210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EDE2-CF45-4F05-9E84-90D76AD61C91}" type="datetimeFigureOut">
              <a:rPr lang="uk-UA" smtClean="0"/>
              <a:t>08.12.2013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E64D-002B-496F-93D3-8E11693C893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4724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EDE2-CF45-4F05-9E84-90D76AD61C91}" type="datetimeFigureOut">
              <a:rPr lang="uk-UA" smtClean="0"/>
              <a:t>08.12.2013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E64D-002B-496F-93D3-8E11693C893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3394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EDE2-CF45-4F05-9E84-90D76AD61C91}" type="datetimeFigureOut">
              <a:rPr lang="uk-UA" smtClean="0"/>
              <a:t>08.12.2013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E64D-002B-496F-93D3-8E11693C893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34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EDE2-CF45-4F05-9E84-90D76AD61C91}" type="datetimeFigureOut">
              <a:rPr lang="uk-UA" smtClean="0"/>
              <a:t>08.12.2013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E64D-002B-496F-93D3-8E11693C893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571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FEDE2-CF45-4F05-9E84-90D76AD61C91}" type="datetimeFigureOut">
              <a:rPr lang="uk-UA" smtClean="0"/>
              <a:t>08.12.2013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FE64D-002B-496F-93D3-8E11693C893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021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9051" y="332656"/>
            <a:ext cx="4152099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8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Юрій</a:t>
            </a:r>
            <a:r>
              <a:rPr lang="ru-RU" sz="8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 </a:t>
            </a:r>
          </a:p>
          <a:p>
            <a:pPr algn="ctr"/>
            <a:r>
              <a:rPr lang="ru-RU" sz="8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І</a:t>
            </a:r>
            <a:r>
              <a:rPr lang="ru-RU" sz="8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ванович</a:t>
            </a:r>
            <a:r>
              <a:rPr lang="ru-RU" sz="8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 </a:t>
            </a:r>
          </a:p>
          <a:p>
            <a:pPr algn="ctr"/>
            <a:r>
              <a:rPr lang="ru-RU" sz="8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onotype Corsiva" pitchFamily="66" charset="0"/>
              </a:rPr>
              <a:t>Яновський</a:t>
            </a:r>
            <a:endParaRPr lang="ru-RU" sz="8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2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5808" y="13448"/>
            <a:ext cx="4572000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1940р. виходить книжка оповідань «Короткі історії». Це гостросюжетні оповідання («Шпигун»), різновид </a:t>
            </a:r>
            <a:r>
              <a:rPr lang="uk-UA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дорожного</a:t>
            </a: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нарису («Дорога на Запоріжжя»), романтичні новели («Чапай», «Романтик», «</a:t>
            </a:r>
            <a:r>
              <a:rPr lang="uk-UA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Червонарм</a:t>
            </a: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»), стилізовані оповіді монологічного типу «Василь </a:t>
            </a:r>
            <a:r>
              <a:rPr lang="uk-UA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Палійчук</a:t>
            </a: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гуцул», «Іван», «На зеленій Буковині». Кілька творів («Наталка», «Ганна Антонівна») можуть бути умовно названі новелами-портретами 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066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124744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1944р. — збірка новел «Земля батьків». В формі новели-монологу витримані оповідання «Коваль», «Генерал </a:t>
            </a:r>
            <a:r>
              <a:rPr lang="uk-UA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Макодзьоба</a:t>
            </a: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», «Дід Данило з «Соціалізму», «Дівчинка у вінку» й ін.; в формі класичного оповідання — «Яструбок», «Комісар», «Україна».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651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3517" y="188640"/>
            <a:ext cx="4572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1945 - 1946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pp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 - робота над романом «Жива вода» (1947),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який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у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пізнішій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редакції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(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після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смерті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письменника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)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публікувався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вже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під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назвою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«Мир» (1956).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Журнальна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публікація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роману «Мир» - «Жива вода» (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Дніпро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 - 1947. -№ 4-5)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сприйнята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була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спочатку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схвально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але через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якийсь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час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зазнала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глибоко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несправедливої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критики,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організованої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Л. Кагановичем. 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513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40768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1948р. - нова книжка «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Київські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оповідання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»,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відзначена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1948р. Державною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премією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СРСР (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оповідання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«Через фронт», «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Київська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соната», «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Боротьба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за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людину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», «Путь у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Францію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», «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Династичне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питання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», «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Під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яблунею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 й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ін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1772816"/>
            <a:ext cx="3600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1954р. видана «Нова книга» («На ярмарку», «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Мистецтво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», «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Святий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вечір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»). 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6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620688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Як сценарист Ю.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Яновський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також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створює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сценарій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художнього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фільму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«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Зв'язковий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підпілля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 (1951),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літературний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сценарій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«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Павло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Корчагін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 (за мотивами роману М.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Островського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«Як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гартувалася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сталь», 1953) та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сценарій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документального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фільму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«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Микола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Васильович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Гоголь» (1952). 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86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1268760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Спадщина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письменника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здобула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широке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визнання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читачів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Двічі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виходили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його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твори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п'ятитомними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виданнями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Кращі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з них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перекладені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багатьма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мовами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опубліковані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в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Болгарії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НДР,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Польщі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Угорщині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Чехословаччині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Австрії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Італії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Франції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 </a:t>
            </a:r>
            <a:endParaRPr lang="ru-RU" sz="28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025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692696"/>
            <a:ext cx="4572000" cy="49398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uk-UA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-Він</a:t>
            </a:r>
            <a:r>
              <a:rPr lang="uk-UA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був романтиком. Світ бачив безмежним, загадковим і мінливим.</a:t>
            </a:r>
          </a:p>
          <a:p>
            <a:pPr algn="ctr">
              <a:lnSpc>
                <a:spcPct val="80000"/>
              </a:lnSpc>
              <a:defRPr/>
            </a:pPr>
            <a:r>
              <a:rPr lang="uk-UA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-Мав</a:t>
            </a:r>
            <a:r>
              <a:rPr lang="uk-UA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палке життєлюбство, нестримний потяг до краси довколишнього світу, вмів цю красу передавати</a:t>
            </a:r>
          </a:p>
          <a:p>
            <a:pPr algn="ctr">
              <a:lnSpc>
                <a:spcPct val="80000"/>
              </a:lnSpc>
              <a:defRPr/>
            </a:pPr>
            <a:r>
              <a:rPr lang="uk-UA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-Його</a:t>
            </a:r>
            <a:r>
              <a:rPr lang="uk-UA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спадщина:70 новел, оповідань, чимало поезій, повість, 4 романи, 7 п'єс                          та ще кіносценарії.</a:t>
            </a:r>
          </a:p>
          <a:p>
            <a:pPr algn="ctr">
              <a:lnSpc>
                <a:spcPct val="80000"/>
              </a:lnSpc>
              <a:defRPr/>
            </a:pPr>
            <a:r>
              <a:rPr lang="uk-UA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-Ю.Яновського</a:t>
            </a:r>
            <a:r>
              <a:rPr lang="uk-UA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справедливо називають сміливим новатором в українській літературі 20 ст</a:t>
            </a:r>
            <a:r>
              <a:rPr lang="uk-UA" sz="2800" b="1" i="1" dirty="0">
                <a:solidFill>
                  <a:srgbClr val="3333FF"/>
                </a:solidFill>
                <a:latin typeface="Monotype Corsiva" pitchFamily="66" charset="0"/>
              </a:rPr>
              <a:t>. </a:t>
            </a:r>
            <a:endParaRPr lang="ru-RU" sz="2800" b="1" i="1" dirty="0">
              <a:solidFill>
                <a:srgbClr val="3333FF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500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4018726" cy="57448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013176"/>
            <a:ext cx="403347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Ю.Яновський </a:t>
            </a:r>
          </a:p>
          <a:p>
            <a:pPr algn="ctr"/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у робочому кабінеті</a:t>
            </a:r>
            <a:endParaRPr lang="uk-U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6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429414" cy="2995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270892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с. </a:t>
            </a:r>
            <a:r>
              <a:rPr lang="uk-UA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Нечаївка</a:t>
            </a: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 Меморіальний музей Ю. Яновського.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26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3255640" cy="3855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3888" y="5229200"/>
            <a:ext cx="48878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с. </a:t>
            </a:r>
            <a:r>
              <a:rPr lang="uk-UA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Нечаївка</a:t>
            </a:r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 </a:t>
            </a:r>
          </a:p>
          <a:p>
            <a:pPr algn="ctr"/>
            <a:r>
              <a:rPr lang="uk-UA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Пам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’</a:t>
            </a:r>
            <a:r>
              <a:rPr lang="uk-UA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ятник</a:t>
            </a:r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Ю.Яновському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15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kripnikmarina.ucoz.ua/_ph/5/6663193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320480" cy="6112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9992" y="2204864"/>
            <a:ext cx="4644008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uk-UA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“ І світ </a:t>
            </a:r>
            <a:endParaRPr lang="uk-UA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розчинено </a:t>
            </a:r>
          </a:p>
          <a:p>
            <a:pPr algn="ctr">
              <a:lnSpc>
                <a:spcPct val="90000"/>
              </a:lnSpc>
              <a:defRPr/>
            </a:pPr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як </a:t>
            </a:r>
            <a:r>
              <a:rPr lang="uk-UA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двері…” 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06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4" t="7020" r="13697" b="7789"/>
          <a:stretch/>
        </p:blipFill>
        <p:spPr>
          <a:xfrm>
            <a:off x="1043608" y="836712"/>
            <a:ext cx="3014383" cy="52444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364088" y="3873123"/>
            <a:ext cx="228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Київ. Байковий цвинтар.                                               Могила Ю.І.Яновського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35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1844824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На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будинку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Роліту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в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Києві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де з 1939-го по 1954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рік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жив                               і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працював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письменник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                                              у 1958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році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встановлена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меморіальна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дошка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                              (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граніт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бронза;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барельєф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скульптор А. В.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Німенко</a:t>
            </a:r>
            <a:r>
              <a:rPr lang="ru-RU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)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32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88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893000" r="-489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196752"/>
            <a:ext cx="703852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uk-U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Народився 27 серпня в </a:t>
            </a:r>
            <a:r>
              <a:rPr lang="uk-UA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с.Нечаївка</a:t>
            </a:r>
            <a:r>
              <a:rPr lang="uk-U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                                  </a:t>
            </a:r>
            <a:r>
              <a:rPr lang="uk-UA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(</a:t>
            </a:r>
            <a:r>
              <a:rPr lang="uk-UA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Компаніївський</a:t>
            </a:r>
            <a:r>
              <a:rPr lang="uk-UA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 район Кіровоградської області )</a:t>
            </a:r>
            <a:r>
              <a:rPr lang="en-US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.</a:t>
            </a:r>
            <a:endParaRPr lang="uk-UA" sz="32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Monotype Corsiva" pitchFamily="66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Сім’я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 мала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дев'ятеро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дітей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;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злидні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 й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нестатки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змушували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її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кілька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разів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змінювати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місце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свого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мешкання</a:t>
            </a:r>
            <a:r>
              <a:rPr lang="en-US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. </a:t>
            </a:r>
            <a:endParaRPr lang="uk-UA" sz="36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Monotype Corsiva" pitchFamily="66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З 1917р. жили в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Єлисаветграді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,</a:t>
            </a:r>
            <a:r>
              <a:rPr lang="en-US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 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де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батько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працював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 на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заводі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сільськогосподарських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 машин</a:t>
            </a:r>
            <a:r>
              <a:rPr lang="en-US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Monotype Corsiva" pitchFamily="66" charset="0"/>
              </a:rPr>
              <a:t>.</a:t>
            </a:r>
            <a:endParaRPr lang="uk-UA" sz="36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06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80728"/>
            <a:ext cx="367240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Далі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— </a:t>
            </a:r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середня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освіта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(</a:t>
            </a:r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народне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училище, </a:t>
            </a:r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земське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реальне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училище).</a:t>
            </a:r>
          </a:p>
          <a:p>
            <a:pPr algn="ctr"/>
            <a:endParaRPr lang="ru-RU" sz="32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en-US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C</a:t>
            </a:r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лужба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в 1919</a:t>
            </a:r>
            <a:r>
              <a:rPr lang="en-US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-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1921</a:t>
            </a:r>
            <a:r>
              <a:rPr lang="uk-UA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р.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p. у </a:t>
            </a:r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різних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установах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</a:t>
            </a:r>
          </a:p>
          <a:p>
            <a:endParaRPr lang="ru-RU" b="1" i="1" dirty="0" smtClean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1147081"/>
            <a:ext cx="37444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Не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завершене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навчання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в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Київському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політехнічному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інституті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(1922 — 1925),                        де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він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бере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участь у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літературній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студії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інституту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входить у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театральні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кола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столиці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56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124744"/>
            <a:ext cx="24300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Хоча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основних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літературних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успіхів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Ю.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Яновський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досягне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в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прозі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та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драматургії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але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писання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віршів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не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облишатиме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протягом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усього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життя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1484784"/>
            <a:ext cx="2771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Кращі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з них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увійшли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до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збірки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«Прекрасна УТ» (1928),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що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була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через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чотири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роки перевидана з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деякими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доповненнями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 </a:t>
            </a:r>
            <a:endParaRPr lang="ru-RU" sz="28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220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8264" y="333137"/>
            <a:ext cx="4572000" cy="65248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Перший </a:t>
            </a:r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прозовий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твір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- новела «А </a:t>
            </a:r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потім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німці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тікали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 - </a:t>
            </a:r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опублікуваний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у </a:t>
            </a:r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газеті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«</a:t>
            </a:r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Більшовик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 2 </a:t>
            </a:r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березня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1924р.</a:t>
            </a:r>
          </a:p>
          <a:p>
            <a:pPr algn="ctr">
              <a:lnSpc>
                <a:spcPct val="80000"/>
              </a:lnSpc>
            </a:pP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1925р. </a:t>
            </a:r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виходить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збірка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«</a:t>
            </a:r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Мамутові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бивні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», до </a:t>
            </a:r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якої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включені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новели, </a:t>
            </a:r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створені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на </a:t>
            </a:r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матеріалі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конкретних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подій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громадянської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війни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 </a:t>
            </a:r>
            <a:endParaRPr lang="ru-RU" sz="40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55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268760"/>
            <a:ext cx="8676456" cy="499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1927р. - книжка «Кров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землі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»,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доповнена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новими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оповіданнями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«В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листопаді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», «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Байгород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», «Рейд». У час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їх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створення</a:t>
            </a:r>
            <a:r>
              <a:rPr lang="ru-RU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Ю.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Яновський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працював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на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Одеській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кіностудії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освоюючи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там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секрети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нової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для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нього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кіно-справи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(про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майстрів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кіно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опублікував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1930р. книжку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нарисів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«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Голлівуд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на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березі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Чорного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моря»).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Пише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два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нариси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про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режисера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О.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Довженка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(«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Історія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майстра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 і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відгук-есе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про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фільм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«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Звенигора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 (1927р.)),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оповідання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«В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листопаді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»,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що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присвячене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О.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Довженкові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sz="36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660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690336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Підсумок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літературної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молодості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- два </a:t>
            </a:r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романи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- «</a:t>
            </a:r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Майстер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корабля» (1928) та «</a:t>
            </a:r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Чотири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шаблі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 (1930), (у 1930р. </a:t>
            </a:r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кілька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розділів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«</a:t>
            </a:r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Чотирьох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шабель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 </a:t>
            </a:r>
            <a:r>
              <a:rPr lang="ru-RU" sz="32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опублікував</a:t>
            </a:r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журнал «Красная новь»).</a:t>
            </a:r>
            <a:endParaRPr lang="ru-RU" sz="32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83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24744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1932p.-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вийшла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окремим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виданням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п'єса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«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Завойовники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».</a:t>
            </a:r>
          </a:p>
          <a:p>
            <a:pPr algn="ctr"/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1935р.-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опублікування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«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Вершників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». За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змістом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життєвим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матеріалом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й за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художньою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вагою «Вершники» - один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із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кращих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творів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радянської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літератури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про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героїку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громадянської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війни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sz="28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11574" y="1412776"/>
            <a:ext cx="41511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Зростання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таланту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Яновського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-драматурга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позначене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створенням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романтичної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трагедії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«Дума про Британку» (1937). 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1939p. —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опублікована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п'єса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з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сільського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життя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«Потомки».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35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859</Words>
  <Application>Microsoft Office PowerPoint</Application>
  <PresentationFormat>Экран (4:3)</PresentationFormat>
  <Paragraphs>42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Олег</cp:lastModifiedBy>
  <cp:revision>5</cp:revision>
  <dcterms:created xsi:type="dcterms:W3CDTF">2013-12-08T18:56:57Z</dcterms:created>
  <dcterms:modified xsi:type="dcterms:W3CDTF">2013-12-08T19:54:52Z</dcterms:modified>
</cp:coreProperties>
</file>