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СТИЛЯГИ</a:t>
            </a:r>
            <a:endParaRPr lang="pt-BR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4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315200" cy="1154097"/>
          </a:xfrm>
        </p:spPr>
        <p:txBody>
          <a:bodyPr/>
          <a:lstStyle/>
          <a:p>
            <a:r>
              <a:rPr lang="ru-RU" b="1" dirty="0" smtClean="0"/>
              <a:t>Музыка и танцы</a:t>
            </a:r>
            <a:endParaRPr lang="pt-BR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Однако грампластинки с записями модных исполнителей в СССР были редкостью. В связи с образовавшимся дефицитом, стал популярен так называемый «рок на костях» — запись музыки производилась на рентгеновских снимках (у стиляг существовало ещё одно название таких «пластинок» — «скелет моей бабушки»). Только с появлением на рынке магнитофонов «рок на костях» утратил свою актуальность.</a:t>
            </a:r>
            <a:endParaRPr lang="pt-BR" dirty="0"/>
          </a:p>
        </p:txBody>
      </p:sp>
      <p:pic>
        <p:nvPicPr>
          <p:cNvPr id="7170" name="Picture 2" descr="File:Rock on Bon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827297" cy="34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344816" cy="93807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Взаимоотношения с обществом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Молодые люди, ревностно следовавшие моде и предпочитавшие джазовую музыку, существовали ещё до войны. Однако стиляги, появившиеся во второй половине 40-х, уже подпадали под определение «безродных космополитов»: в стране шла борьба с </a:t>
            </a:r>
            <a:r>
              <a:rPr lang="ru-RU" dirty="0" smtClean="0"/>
              <a:t>«</a:t>
            </a:r>
            <a:r>
              <a:rPr lang="ru-RU" dirty="0"/>
              <a:t>космополитизмом». Стиляги с их повышенным интересом к западноевропейской и американской поп-культуре, стали одной из главных мишеней партийно-комсомольских функционеров. Фельетоны, карикатуры и критические статьи в советской прессе имели целью не только высмеять и выявить низменную сущность стиляг, но и показать их в качестве потенциальных врагов Советской Власти:</a:t>
            </a:r>
            <a:endParaRPr lang="pt-BR" dirty="0"/>
          </a:p>
        </p:txBody>
      </p:sp>
      <p:pic>
        <p:nvPicPr>
          <p:cNvPr id="8194" name="Picture 2" descr="http://2509.ru/wp-content/uploads/2009/12/stilyag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67056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Взаимоотношения с обществом</a:t>
            </a:r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0" y="1920140"/>
            <a:ext cx="2565251" cy="43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http://2.firepic.org/2/images/2012-04/04/vsg8x4p7br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80" y="1324814"/>
            <a:ext cx="3809211" cy="54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Взаимоотношения с обществом</a:t>
            </a:r>
            <a:endParaRPr lang="pt-BR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5108"/>
            <a:ext cx="4104456" cy="570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http://maysurian.narod.ru/pics/poganki_yel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01693" cy="52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Взаимоотношения с обществом</a:t>
            </a:r>
            <a:endParaRPr lang="pt-BR" dirty="0"/>
          </a:p>
        </p:txBody>
      </p:sp>
      <p:pic>
        <p:nvPicPr>
          <p:cNvPr id="10242" name="Picture 2" descr="http://i5.photobucket.com/albums/y181/Jeiji/DSC0400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3"/>
            <a:ext cx="3491880" cy="45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916" y="1412776"/>
            <a:ext cx="54726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Желание общества «переделать» </a:t>
            </a:r>
            <a:r>
              <a:rPr lang="ru-RU" dirty="0" smtClean="0"/>
              <a:t>молодежь выливалось </a:t>
            </a:r>
            <a:r>
              <a:rPr lang="ru-RU" dirty="0"/>
              <a:t>в обсуждения стиляг на комсомольских и студенческих собраниях, к выговорам по комсомольской линии. Если же и это не помогало, то непокорных отчисляли из ВУЗов, исключали из рядов ВЛКСМ. Исключение из комсомола имело негативные последствия как для карьеры исключённого, так и для отношения к нему </a:t>
            </a:r>
            <a:r>
              <a:rPr lang="ru-RU" dirty="0" smtClean="0"/>
              <a:t>властей. Работу </a:t>
            </a:r>
            <a:r>
              <a:rPr lang="ru-RU" dirty="0"/>
              <a:t>со стилягами вели также сотрудники добровольной народной дружины. В провинциальных городах задержанных стиляг стригли под полубокс, а узкие штаны распарывали и вшивали красные сатиновые </a:t>
            </a:r>
            <a:r>
              <a:rPr lang="ru-RU" dirty="0" err="1" smtClean="0"/>
              <a:t>клинья.Подобное</a:t>
            </a:r>
            <a:r>
              <a:rPr lang="ru-RU" dirty="0" smtClean="0"/>
              <a:t> </a:t>
            </a:r>
            <a:r>
              <a:rPr lang="ru-RU" dirty="0"/>
              <a:t>отношение вызывало ответную реакцию — стиляги замыкались внутри своих компаний и от простого восхищения зарубежной поп-культурой переходили к неприятию советской действительности.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0342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Сленг стиляг</a:t>
            </a:r>
            <a:br>
              <a:rPr lang="ru-RU" b="1" dirty="0"/>
            </a:br>
            <a:endParaRPr lang="pt-BR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Стилягам было важно не только выделить себя из толпы, из «серой массы», при помощи одежды или образа жизни, но и при помощи особого языка, точнее — жаргона. Частично этот сленг был воспринят стилягами от джазистов. </a:t>
            </a:r>
            <a:endParaRPr lang="pt-BR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92896"/>
            <a:ext cx="8820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Чувак</a:t>
            </a:r>
            <a:r>
              <a:rPr lang="ru-RU" dirty="0"/>
              <a:t> (вариант от: Человек Уважающий Высокую Американскую </a:t>
            </a:r>
            <a:r>
              <a:rPr lang="ru-RU" dirty="0" smtClean="0"/>
              <a:t>Культуру) </a:t>
            </a:r>
            <a:r>
              <a:rPr lang="ru-RU" dirty="0"/>
              <a:t>— проверенный, в теме, «свой» человек</a:t>
            </a:r>
            <a:r>
              <a:rPr lang="ru-RU" dirty="0" smtClean="0"/>
              <a:t>.</a:t>
            </a:r>
          </a:p>
          <a:p>
            <a:r>
              <a:rPr lang="ru-RU" b="1" dirty="0" err="1"/>
              <a:t>Хилять</a:t>
            </a:r>
            <a:r>
              <a:rPr lang="ru-RU" dirty="0"/>
              <a:t> — ходить, прогуливаться</a:t>
            </a:r>
            <a:r>
              <a:rPr lang="ru-RU" dirty="0" smtClean="0"/>
              <a:t>.</a:t>
            </a:r>
          </a:p>
          <a:p>
            <a:r>
              <a:rPr lang="ru-RU" b="1" dirty="0"/>
              <a:t>Динамо</a:t>
            </a:r>
            <a:r>
              <a:rPr lang="ru-RU" dirty="0"/>
              <a:t> (</a:t>
            </a:r>
            <a:r>
              <a:rPr lang="ru-RU" b="1" dirty="0"/>
              <a:t>динамо-машина</a:t>
            </a:r>
            <a:r>
              <a:rPr lang="ru-RU" dirty="0"/>
              <a:t>) — такси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Шузы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b="1" dirty="0" err="1"/>
              <a:t>шузня</a:t>
            </a:r>
            <a:r>
              <a:rPr lang="ru-RU" dirty="0" smtClean="0"/>
              <a:t>) — </a:t>
            </a:r>
            <a:r>
              <a:rPr lang="ru-RU" dirty="0"/>
              <a:t>ботинки стиляг, зачастую на высокой подошве. </a:t>
            </a:r>
            <a:endParaRPr lang="ru-RU" dirty="0" smtClean="0"/>
          </a:p>
          <a:p>
            <a:r>
              <a:rPr lang="ru-RU" b="1" dirty="0" err="1"/>
              <a:t>Фазер</a:t>
            </a:r>
            <a:r>
              <a:rPr lang="ru-RU" dirty="0"/>
              <a:t>  — отец. </a:t>
            </a:r>
            <a:endParaRPr lang="ru-RU" dirty="0" smtClean="0"/>
          </a:p>
          <a:p>
            <a:r>
              <a:rPr lang="ru-RU" b="1" dirty="0" smtClean="0"/>
              <a:t>Лукать</a:t>
            </a:r>
            <a:r>
              <a:rPr lang="ru-RU" dirty="0"/>
              <a:t> — смотреть. </a:t>
            </a:r>
            <a:endParaRPr lang="ru-RU" dirty="0" smtClean="0"/>
          </a:p>
          <a:p>
            <a:r>
              <a:rPr lang="ru-RU" b="1" dirty="0" smtClean="0"/>
              <a:t>Жлоб</a:t>
            </a:r>
            <a:r>
              <a:rPr lang="ru-RU" dirty="0"/>
              <a:t> — представитель «серой массы». </a:t>
            </a:r>
            <a:endParaRPr lang="ru-RU" dirty="0" smtClean="0"/>
          </a:p>
          <a:p>
            <a:r>
              <a:rPr lang="ru-RU" b="1" dirty="0" err="1" smtClean="0"/>
              <a:t>Дринкать</a:t>
            </a:r>
            <a:r>
              <a:rPr lang="ru-RU" dirty="0" smtClean="0"/>
              <a:t> </a:t>
            </a:r>
            <a:r>
              <a:rPr lang="ru-RU" dirty="0"/>
              <a:t> — выпивать</a:t>
            </a:r>
            <a:r>
              <a:rPr lang="ru-RU" dirty="0" smtClean="0"/>
              <a:t>.</a:t>
            </a:r>
          </a:p>
          <a:p>
            <a:r>
              <a:rPr lang="ru-RU" b="1" dirty="0" err="1"/>
              <a:t>Олдовый</a:t>
            </a:r>
            <a:r>
              <a:rPr lang="ru-RU" dirty="0"/>
              <a:t> </a:t>
            </a:r>
            <a:r>
              <a:rPr lang="pt-BR" dirty="0" smtClean="0"/>
              <a:t>— </a:t>
            </a:r>
            <a:r>
              <a:rPr lang="ru-RU" dirty="0"/>
              <a:t>старый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Соксы</a:t>
            </a:r>
            <a:r>
              <a:rPr lang="ru-RU" b="1" dirty="0" smtClean="0"/>
              <a:t> </a:t>
            </a:r>
            <a:r>
              <a:rPr lang="ru-RU" dirty="0" smtClean="0"/>
              <a:t>— </a:t>
            </a:r>
            <a:r>
              <a:rPr lang="ru-RU" dirty="0"/>
              <a:t>чулки, носки. Зачастую носки были ярких расцветок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Стилять</a:t>
            </a:r>
            <a:r>
              <a:rPr lang="ru-RU" dirty="0" smtClean="0"/>
              <a:t> — </a:t>
            </a:r>
            <a:r>
              <a:rPr lang="ru-RU" dirty="0"/>
              <a:t>танцевать «стилем», имитируя «импортные» или придумывая свои фигуры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Трузера</a:t>
            </a:r>
            <a:r>
              <a:rPr lang="ru-RU" dirty="0"/>
              <a:t> </a:t>
            </a:r>
            <a:r>
              <a:rPr lang="ru-RU" dirty="0" smtClean="0"/>
              <a:t>— </a:t>
            </a:r>
            <a:r>
              <a:rPr lang="ru-RU" dirty="0"/>
              <a:t>брюки.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7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Образ стиляги в литературе и </a:t>
            </a:r>
            <a:r>
              <a:rPr lang="ru-RU" b="1" dirty="0" smtClean="0"/>
              <a:t>искусстве</a:t>
            </a: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556792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 стиляги в советском кинематографе 1950-х годов был сугубо карикатурен и жалок. Это — недалёкий, надменный франт, презирающий «серую массу», и от этого становящийся ещё более </a:t>
            </a:r>
            <a:r>
              <a:rPr lang="ru-RU" dirty="0" smtClean="0"/>
              <a:t>смешным.</a:t>
            </a:r>
          </a:p>
          <a:p>
            <a:r>
              <a:rPr lang="ru-RU" dirty="0" smtClean="0"/>
              <a:t>Стилягам было посвящено много художественных и документальных фильмов. Эту субкультуру высмеивали в литературе, как в прозе, так и </a:t>
            </a:r>
            <a:r>
              <a:rPr lang="ru-RU" smtClean="0"/>
              <a:t>в поэзии.</a:t>
            </a:r>
            <a:endParaRPr lang="ru-RU" dirty="0" smtClean="0"/>
          </a:p>
          <a:p>
            <a:r>
              <a:rPr lang="ru-RU" dirty="0"/>
              <a:t>Стилягам было «посвящено» немало карикатур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одна из них — карикатура </a:t>
            </a:r>
            <a:endParaRPr lang="ru-RU" dirty="0" smtClean="0"/>
          </a:p>
          <a:p>
            <a:r>
              <a:rPr lang="ru-RU" dirty="0" smtClean="0"/>
              <a:t>Бориса Пророкова</a:t>
            </a:r>
          </a:p>
          <a:p>
            <a:r>
              <a:rPr lang="ru-RU" dirty="0" smtClean="0"/>
              <a:t>«Папина </a:t>
            </a:r>
            <a:r>
              <a:rPr lang="ru-RU" dirty="0"/>
              <a:t>„Победа“» </a:t>
            </a:r>
            <a:endParaRPr lang="pt-BR" dirty="0"/>
          </a:p>
        </p:txBody>
      </p:sp>
      <p:pic>
        <p:nvPicPr>
          <p:cNvPr id="11266" name="Picture 2" descr="http://komrosstav.ru/image/170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36" y="3086104"/>
            <a:ext cx="2446036" cy="35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13485"/>
            <a:ext cx="257450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3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Образ стиляги в литературе и искусстве</a:t>
            </a: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1980-е годы в СССР возник интерес молодёжи к ретро-стилю, в частности к субкультуре стиляг. На волне этого увлечения возник стиль группы «Браво</a:t>
            </a:r>
            <a:r>
              <a:rPr lang="ru-RU" dirty="0" smtClean="0"/>
              <a:t>». </a:t>
            </a:r>
            <a:r>
              <a:rPr lang="ru-RU" dirty="0"/>
              <a:t>В песнях группы — нежная ностальгия по давно ушедшим «старым добрым временам». Образ романтичного стиляги гармонирует с идеалистическими представлениями молодых людей о 1950—1960-х годах </a:t>
            </a:r>
            <a:r>
              <a:rPr lang="ru-RU" dirty="0" smtClean="0"/>
              <a:t>.</a:t>
            </a:r>
            <a:endParaRPr lang="pt-BR" dirty="0"/>
          </a:p>
        </p:txBody>
      </p:sp>
      <p:pic>
        <p:nvPicPr>
          <p:cNvPr id="13314" name="Picture 2" descr="http://batzbatz.com/uploads/posts/2009-01/1232633193_fol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24" y="2996952"/>
            <a:ext cx="3675346" cy="36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7809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Даже в текстах группы «Кино» есть упоминание об этой субкультуре, например «Битник»:</a:t>
            </a:r>
            <a:br>
              <a:rPr lang="ru-RU" dirty="0"/>
            </a:br>
            <a:r>
              <a:rPr lang="ru-RU" dirty="0"/>
              <a:t>Где твои туфли на «манной каше»?</a:t>
            </a:r>
            <a:br>
              <a:rPr lang="ru-RU" dirty="0"/>
            </a:br>
            <a:r>
              <a:rPr lang="ru-RU" dirty="0"/>
              <a:t>И куда ты засунул свой двубортный пиджак?</a:t>
            </a:r>
            <a:br>
              <a:rPr lang="ru-RU" dirty="0"/>
            </a:br>
            <a:r>
              <a:rPr lang="ru-RU" dirty="0"/>
              <a:t>Спрячь подальше домашние тапки, папаша!</a:t>
            </a:r>
            <a:br>
              <a:rPr lang="ru-RU" dirty="0"/>
            </a:br>
            <a:r>
              <a:rPr lang="ru-RU" dirty="0"/>
              <a:t>Ты ведь раньше не дал бы за них и пятак!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13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064896" cy="122413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Причины возникновения субкультуры </a:t>
            </a:r>
            <a:r>
              <a:rPr lang="ru-RU" b="1" dirty="0" smtClean="0"/>
              <a:t>стиляг</a:t>
            </a: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Субкультура стиляг явилась своеобразным стихийным протестом против принятых в советском обществе стереотипов поведения, а также против единообразия в одежде, в музыке и в стиле жизни. Долгое время </a:t>
            </a:r>
            <a:r>
              <a:rPr lang="ru-RU" dirty="0" smtClean="0"/>
              <a:t>стилягами </a:t>
            </a:r>
            <a:r>
              <a:rPr lang="ru-RU" dirty="0"/>
              <a:t>в советской прессе </a:t>
            </a:r>
            <a:r>
              <a:rPr lang="ru-RU" dirty="0" smtClean="0"/>
              <a:t>именовали </a:t>
            </a:r>
            <a:r>
              <a:rPr lang="ru-RU" dirty="0"/>
              <a:t>вообще молодых людей, следовавших модам и уличаемых в аморальном образе жизни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Одной </a:t>
            </a:r>
            <a:r>
              <a:rPr lang="ru-RU" dirty="0"/>
              <a:t>из главных причин появления движения «стиляг» стала активизация международных контактов СССР как в годы войны, так и после неё. Если для детей советской элиты пристрастие к зарубежной культуре было элементом показательного протеста и признаком «особости», то для большинства молодых людей того времени новая субкультура стала психологической защитой от нищеты и разрухи послевоенных лет. Несоответствие убогой реальности и красочности киномира, запечатлённого в так называемых «трофейных фильмах», вызывало у молодых людей состояние </a:t>
            </a:r>
            <a:r>
              <a:rPr lang="ru-RU" dirty="0" smtClean="0"/>
              <a:t>дискомфорта. </a:t>
            </a:r>
            <a:r>
              <a:rPr lang="ru-RU" dirty="0"/>
              <a:t>Кроме того, вернувшиеся из Западной Европы победители привезли с собой огромное количество трофейной одежды, обуви, украшений и модных журналов. Эти вышедшие из моды за рубежом предметы и стали основой для создания гардероба стиляг «из народа». Помимо вещей, после войны в СССР стали популярны зарубежные пластинки с джазовыми композициями и неизвестные доселе танцы.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72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Появление термина «стиляга»</a:t>
            </a:r>
            <a:br>
              <a:rPr lang="ru-RU" b="1" dirty="0"/>
            </a:b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40768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Возникновение </a:t>
            </a:r>
            <a:r>
              <a:rPr lang="ru-RU" dirty="0"/>
              <a:t>термина относится к концу 1940-х </a:t>
            </a:r>
            <a:r>
              <a:rPr lang="ru-RU" dirty="0" smtClean="0"/>
              <a:t>годов. </a:t>
            </a:r>
            <a:r>
              <a:rPr lang="ru-RU" dirty="0"/>
              <a:t>Существует </a:t>
            </a:r>
            <a:r>
              <a:rPr lang="ru-RU" dirty="0" smtClean="0"/>
              <a:t>мнение, </a:t>
            </a:r>
            <a:r>
              <a:rPr lang="ru-RU" dirty="0"/>
              <a:t>что термин «стиляги» пришёл из языка джазистов, музыкантов. «</a:t>
            </a:r>
            <a:r>
              <a:rPr lang="ru-RU" dirty="0" err="1"/>
              <a:t>Стилять</a:t>
            </a:r>
            <a:r>
              <a:rPr lang="ru-RU" dirty="0"/>
              <a:t>» (англ. </a:t>
            </a:r>
            <a:r>
              <a:rPr lang="ru-RU" i="1" dirty="0" err="1"/>
              <a:t>steal</a:t>
            </a:r>
            <a:r>
              <a:rPr lang="ru-RU" dirty="0"/>
              <a:t> — воровать; либо англ. </a:t>
            </a:r>
            <a:r>
              <a:rPr lang="ru-RU" i="1" dirty="0" err="1"/>
              <a:t>style</a:t>
            </a:r>
            <a:r>
              <a:rPr lang="ru-RU" dirty="0"/>
              <a:t> — стиль) — у исполнителей джаза означало играть в чужом стиле, кого-то копировать, отсюда выражение «стилягу дует» — это о саксофонисте, который играет в заимствованной манере. И, соответственно, термин переносился на самого исполнителя — «стиляга</a:t>
            </a:r>
            <a:r>
              <a:rPr lang="ru-RU" dirty="0" smtClean="0"/>
              <a:t>».</a:t>
            </a:r>
          </a:p>
          <a:p>
            <a:r>
              <a:rPr lang="ru-RU" dirty="0"/>
              <a:t>Сами себя эти молодые люди обычно называли «</a:t>
            </a:r>
            <a:r>
              <a:rPr lang="ru-RU" dirty="0" err="1"/>
              <a:t>штатниками</a:t>
            </a:r>
            <a:r>
              <a:rPr lang="ru-RU" dirty="0"/>
              <a:t>», то есть поклонниками американского стиля в одежде.</a:t>
            </a:r>
          </a:p>
          <a:p>
            <a:endParaRPr lang="ru-RU" b="1" dirty="0"/>
          </a:p>
          <a:p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02" y="3862227"/>
            <a:ext cx="4201770" cy="287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20272" y="5784496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Фильм «Стиляги» 2008 г.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74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Мода стиляг</a:t>
            </a:r>
            <a:br>
              <a:rPr lang="ru-RU" b="1" dirty="0"/>
            </a:b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884" y="1268759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первые годы существования данного феномена облик стиляги был карикатурен: широкие яркие штаны, мешковатый пиджак, шляпа с широкими полями, немыслимых расцветок носки, пресловутый галстук «пожар в джунглях</a:t>
            </a:r>
            <a:r>
              <a:rPr lang="ru-RU" dirty="0" smtClean="0"/>
              <a:t>».</a:t>
            </a:r>
            <a:endParaRPr lang="pt-BR" dirty="0"/>
          </a:p>
        </p:txBody>
      </p:sp>
      <p:pic>
        <p:nvPicPr>
          <p:cNvPr id="1026" name="Picture 2" descr="http://alclon404.users.photofile.ru/photo/alclon404/150824813/xlarge/167368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89023"/>
            <a:ext cx="6507088" cy="402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8996" y="6312574"/>
            <a:ext cx="285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Фильм «Стиляги» 2008 г.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35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344816" cy="891589"/>
          </a:xfrm>
        </p:spPr>
        <p:txBody>
          <a:bodyPr>
            <a:normAutofit/>
          </a:bodyPr>
          <a:lstStyle/>
          <a:p>
            <a:r>
              <a:rPr lang="ru-RU" b="1" dirty="0" smtClean="0"/>
              <a:t>Мода </a:t>
            </a:r>
            <a:r>
              <a:rPr lang="ru-RU" b="1" dirty="0"/>
              <a:t>стиляг</a:t>
            </a: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Впоследствии внешний вид стиляги претерпел значительные изменения: появились брюки-дудочки, взбитый «кок» на голове, элегантный пиджак с широкими плечами, узкий галстук — «селёдочка», завязывающийся на крошечный узел, зонтик-тросточка. Актуальными у стиляг считались свитера «с оленями». В качестве обуви в среде стиляг приветствовались полуботинки на толстой белой каучуковой </a:t>
            </a:r>
            <a:r>
              <a:rPr lang="ru-RU" dirty="0" smtClean="0"/>
              <a:t>подошве. Летом </a:t>
            </a:r>
            <a:r>
              <a:rPr lang="ru-RU" dirty="0"/>
              <a:t>пользовались популярностью яркие рубашки в «гавайском стиле»</a:t>
            </a:r>
            <a:endParaRPr lang="pt-BR" dirty="0"/>
          </a:p>
        </p:txBody>
      </p:sp>
      <p:pic>
        <p:nvPicPr>
          <p:cNvPr id="2050" name="Picture 2" descr="http://www.koxana.org.ua/pictures/wedding/original-wedding-themed/original-wedding-themed-wedding-style-mods/original-wedding-themed-mod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20" y="3313529"/>
            <a:ext cx="5160168" cy="33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212976"/>
            <a:ext cx="3097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 </a:t>
            </a:r>
            <a:r>
              <a:rPr lang="ru-RU" dirty="0"/>
              <a:t>образ </a:t>
            </a:r>
            <a:r>
              <a:rPr lang="ru-RU" dirty="0" smtClean="0"/>
              <a:t>стиляги     </a:t>
            </a:r>
          </a:p>
          <a:p>
            <a:r>
              <a:rPr lang="ru-RU" dirty="0" smtClean="0"/>
              <a:t>эволюционировал </a:t>
            </a:r>
            <a:r>
              <a:rPr lang="ru-RU" dirty="0"/>
              <a:t>от </a:t>
            </a:r>
            <a:r>
              <a:rPr lang="ru-RU" dirty="0" smtClean="0"/>
              <a:t>  </a:t>
            </a:r>
          </a:p>
          <a:p>
            <a:r>
              <a:rPr lang="ru-RU" dirty="0" smtClean="0"/>
              <a:t>эпатажа </a:t>
            </a:r>
            <a:r>
              <a:rPr lang="ru-RU" dirty="0"/>
              <a:t>к </a:t>
            </a:r>
            <a:r>
              <a:rPr lang="ru-RU" dirty="0" smtClean="0"/>
              <a:t>элегантности.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58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79" y="260648"/>
            <a:ext cx="7344816" cy="864096"/>
          </a:xfrm>
        </p:spPr>
        <p:txBody>
          <a:bodyPr/>
          <a:lstStyle/>
          <a:p>
            <a:r>
              <a:rPr lang="ru-RU" b="1" dirty="0"/>
              <a:t>Мода стиляг</a:t>
            </a:r>
            <a:endParaRPr lang="pt-BR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девушки, чтобы прослыть стилягой, было достаточно ярко краситься и носить причёску «венчик мира</a:t>
            </a:r>
            <a:r>
              <a:rPr lang="ru-RU" dirty="0" smtClean="0"/>
              <a:t>». «</a:t>
            </a:r>
            <a:r>
              <a:rPr lang="ru-RU" dirty="0"/>
              <a:t>Особым шиком» считались узкие юбки, обтягивающие бёдра.</a:t>
            </a:r>
            <a:endParaRPr lang="pt-BR" dirty="0"/>
          </a:p>
        </p:txBody>
      </p:sp>
      <p:pic>
        <p:nvPicPr>
          <p:cNvPr id="3074" name="Picture 2" descr="http://www.crazytrends.net/images/113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23" y="2048074"/>
            <a:ext cx="2860714" cy="39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amcdn.net/lookatme.ru/post_image-image/nOODPCSgNd4jeP_vUBNRHQ-arti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4" y="2598172"/>
            <a:ext cx="4790310" cy="32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710" y="5882956"/>
            <a:ext cx="270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Девушки стиляги СРСР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23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15200" cy="908720"/>
          </a:xfrm>
        </p:spPr>
        <p:txBody>
          <a:bodyPr/>
          <a:lstStyle/>
          <a:p>
            <a:r>
              <a:rPr lang="ru-RU" b="1" dirty="0" smtClean="0"/>
              <a:t>Мода стиляг</a:t>
            </a:r>
            <a:endParaRPr lang="pt-BR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среде стиляг были популярны своеобразные предметы роскоши — трофейные зажигалки и портсигары, американские игральные карты с полуобнажёнными девушками </a:t>
            </a:r>
            <a:r>
              <a:rPr lang="ru-RU" dirty="0" smtClean="0"/>
              <a:t>, редкие </a:t>
            </a:r>
            <a:r>
              <a:rPr lang="ru-RU" dirty="0"/>
              <a:t>в то время авторучки. В 1960-х годах стиляги отчасти переняли рок-н-рольный </a:t>
            </a:r>
            <a:r>
              <a:rPr lang="ru-RU" dirty="0" smtClean="0"/>
              <a:t>образ</a:t>
            </a:r>
            <a:r>
              <a:rPr lang="ru-RU" dirty="0"/>
              <a:t>.</a:t>
            </a:r>
            <a:endParaRPr lang="pt-BR" dirty="0"/>
          </a:p>
        </p:txBody>
      </p:sp>
      <p:pic>
        <p:nvPicPr>
          <p:cNvPr id="4098" name="Picture 2" descr="http://pride-team.net/wp-content/uploads/stilya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28" y="2852936"/>
            <a:ext cx="5498976" cy="36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315200" cy="1154097"/>
          </a:xfrm>
        </p:spPr>
        <p:txBody>
          <a:bodyPr>
            <a:normAutofit/>
          </a:bodyPr>
          <a:lstStyle/>
          <a:p>
            <a:r>
              <a:rPr lang="ru-RU" b="1" dirty="0"/>
              <a:t>Музыка и </a:t>
            </a:r>
            <a:r>
              <a:rPr lang="ru-RU" b="1" dirty="0" smtClean="0"/>
              <a:t>танцы</a:t>
            </a:r>
            <a:endParaRPr lang="pt-BR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Песня </a:t>
            </a:r>
            <a:r>
              <a:rPr lang="ru-RU" dirty="0" err="1"/>
              <a:t>Генна</a:t>
            </a:r>
            <a:r>
              <a:rPr lang="ru-RU" dirty="0"/>
              <a:t> Миллера </a:t>
            </a:r>
            <a:r>
              <a:rPr lang="ru-RU" dirty="0" smtClean="0"/>
              <a:t>из </a:t>
            </a:r>
            <a:r>
              <a:rPr lang="ru-RU" dirty="0"/>
              <a:t>кинофильма «Серенада Солнечной Долины</a:t>
            </a:r>
            <a:r>
              <a:rPr lang="ru-RU" dirty="0" smtClean="0"/>
              <a:t>» 41 г. под </a:t>
            </a:r>
            <a:r>
              <a:rPr lang="ru-RU" dirty="0"/>
              <a:t>названием «Поезд на </a:t>
            </a:r>
            <a:r>
              <a:rPr lang="ru-RU" dirty="0" err="1"/>
              <a:t>Чаттанугу</a:t>
            </a:r>
            <a:r>
              <a:rPr lang="ru-RU" dirty="0"/>
              <a:t>» стала своеобразным гимном </a:t>
            </a:r>
            <a:r>
              <a:rPr lang="ru-RU" dirty="0" smtClean="0"/>
              <a:t>стиляг.</a:t>
            </a:r>
          </a:p>
          <a:p>
            <a:r>
              <a:rPr lang="ru-RU" dirty="0"/>
              <a:t>С психологической точки зрения образ поезда, уезжающего в </a:t>
            </a:r>
            <a:endParaRPr lang="ru-RU" dirty="0" smtClean="0"/>
          </a:p>
          <a:p>
            <a:r>
              <a:rPr lang="ru-RU" dirty="0" smtClean="0"/>
              <a:t>неведомую </a:t>
            </a:r>
            <a:r>
              <a:rPr lang="ru-RU" dirty="0"/>
              <a:t>и недоступную </a:t>
            </a:r>
            <a:r>
              <a:rPr lang="ru-RU" dirty="0" err="1"/>
              <a:t>Чаттанугу</a:t>
            </a:r>
            <a:r>
              <a:rPr lang="ru-RU" dirty="0"/>
              <a:t>, стал для стиляг основным эскапистским символом, позволявшим хотя бы мысленно «уехать» в обожествляемую ими Америку</a:t>
            </a:r>
            <a:r>
              <a:rPr lang="ru-RU" dirty="0" smtClean="0"/>
              <a:t>.</a:t>
            </a:r>
          </a:p>
          <a:p>
            <a:endParaRPr lang="pt-BR" dirty="0"/>
          </a:p>
        </p:txBody>
      </p:sp>
      <p:pic>
        <p:nvPicPr>
          <p:cNvPr id="6" name="d4a5edd888555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996718"/>
            <a:ext cx="609600" cy="609600"/>
          </a:xfrm>
          <a:prstGeom prst="rect">
            <a:avLst/>
          </a:prstGeom>
          <a:noFill/>
        </p:spPr>
      </p:pic>
      <p:pic>
        <p:nvPicPr>
          <p:cNvPr id="5122" name="Picture 2" descr="http://www.kompost.ru/images/upload/img4977234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87" y="3068960"/>
            <a:ext cx="5453579" cy="36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6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7618040" cy="709972"/>
          </a:xfrm>
        </p:spPr>
        <p:txBody>
          <a:bodyPr/>
          <a:lstStyle/>
          <a:p>
            <a:r>
              <a:rPr lang="ru-RU" b="1" dirty="0" smtClean="0"/>
              <a:t>Музыка и танцы</a:t>
            </a:r>
            <a:endParaRPr lang="pt-BR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05343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Были популярны немецкие фокстроты и танго. В целом же, стиляги тяготели к джазовой музыке: многие из них были знакомы с джазменами или сами играли на различных музыкальных инструментах. Среди танцев в конце 40-х был актуален буги-вуги. Причём, советские стиляги не ограничивались довольно скудными познаниями в этой области и изобретали собственные вариации на тему модного танца.</a:t>
            </a:r>
          </a:p>
          <a:p>
            <a:r>
              <a:rPr lang="ru-RU" dirty="0"/>
              <a:t>С возникновением моды на рок-н-ролл, стиляги восприняли и этот танец. Популярны композиции Билла Хейли, Элвиса Пресли. </a:t>
            </a:r>
            <a:endParaRPr lang="ru-RU" b="1" dirty="0"/>
          </a:p>
        </p:txBody>
      </p:sp>
      <p:pic>
        <p:nvPicPr>
          <p:cNvPr id="4" name="b91e37252528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3429000"/>
            <a:ext cx="609600" cy="609600"/>
          </a:xfrm>
          <a:prstGeom prst="rect">
            <a:avLst/>
          </a:prstGeom>
        </p:spPr>
      </p:pic>
      <p:pic>
        <p:nvPicPr>
          <p:cNvPr id="5" name="70898a37147f5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3429000"/>
            <a:ext cx="609600" cy="609600"/>
          </a:xfrm>
          <a:prstGeom prst="rect">
            <a:avLst/>
          </a:prstGeom>
        </p:spPr>
      </p:pic>
      <p:pic>
        <p:nvPicPr>
          <p:cNvPr id="6146" name="Picture 2" descr="http://www.fresher.ru/images10/neformaly-iz-sssr/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13667"/>
            <a:ext cx="4640730" cy="31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88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Солнцестояние">
      <a:dk1>
        <a:sysClr val="windowText" lastClr="1F2029"/>
      </a:dk1>
      <a:lt1>
        <a:sysClr val="window" lastClr="F4F4F4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174</TotalTime>
  <Words>836</Words>
  <Application>Microsoft Office PowerPoint</Application>
  <PresentationFormat>Экран (4:3)</PresentationFormat>
  <Paragraphs>60</Paragraphs>
  <Slides>17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Перспектива</vt:lpstr>
      <vt:lpstr>СТИЛЯГИ</vt:lpstr>
      <vt:lpstr>Причины возникновения субкультуры стиляг</vt:lpstr>
      <vt:lpstr>Появление термина «стиляга» </vt:lpstr>
      <vt:lpstr>Мода стиляг </vt:lpstr>
      <vt:lpstr>Мода стиляг</vt:lpstr>
      <vt:lpstr>Мода стиляг</vt:lpstr>
      <vt:lpstr>Мода стиляг</vt:lpstr>
      <vt:lpstr>Музыка и танцы</vt:lpstr>
      <vt:lpstr>Музыка и танцы</vt:lpstr>
      <vt:lpstr>Музыка и танцы</vt:lpstr>
      <vt:lpstr>Взаимоотношения с обществом</vt:lpstr>
      <vt:lpstr>Взаимоотношения с обществом</vt:lpstr>
      <vt:lpstr>Взаимоотношения с обществом</vt:lpstr>
      <vt:lpstr>Взаимоотношения с обществом</vt:lpstr>
      <vt:lpstr>Сленг стиляг </vt:lpstr>
      <vt:lpstr>Образ стиляги в литературе и искусстве</vt:lpstr>
      <vt:lpstr>Образ стиляги в литературе и искусстве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СТИЛЯГИ</dc:title>
  <cp:lastModifiedBy>Рыжая</cp:lastModifiedBy>
  <cp:revision>15</cp:revision>
  <dcterms:modified xsi:type="dcterms:W3CDTF">2014-02-06T19:10:57Z</dcterms:modified>
</cp:coreProperties>
</file>