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0" r:id="rId6"/>
    <p:sldId id="265" r:id="rId7"/>
    <p:sldId id="262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29600" cy="964704"/>
          </a:xfrm>
        </p:spPr>
        <p:txBody>
          <a:bodyPr/>
          <a:lstStyle/>
          <a:p>
            <a:r>
              <a:rPr lang="uk-UA" dirty="0" smtClean="0"/>
              <a:t>Безхвості жаби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</a:t>
            </a:r>
          </a:p>
          <a:p>
            <a:r>
              <a:rPr lang="uk-UA" dirty="0" smtClean="0"/>
              <a:t>Учні 8-Б класу</a:t>
            </a:r>
          </a:p>
          <a:p>
            <a:r>
              <a:rPr lang="uk-UA" dirty="0" smtClean="0"/>
              <a:t>КНВК</a:t>
            </a:r>
          </a:p>
          <a:p>
            <a:r>
              <a:rPr lang="uk-UA" dirty="0" smtClean="0"/>
              <a:t>Воротинцев Артем</a:t>
            </a:r>
          </a:p>
          <a:p>
            <a:r>
              <a:rPr lang="uk-UA" dirty="0" smtClean="0"/>
              <a:t>Мамонова Катерина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165618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Опитування</a:t>
            </a:r>
            <a:endParaRPr lang="ru-RU" sz="6600" dirty="0"/>
          </a:p>
        </p:txBody>
      </p:sp>
      <p:pic>
        <p:nvPicPr>
          <p:cNvPr id="26626" name="Picture 2" descr="http://im2-tub-ua.yandex.net/i?id=113887180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628800"/>
            <a:ext cx="792568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7787208" cy="4602163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Дякуємо за увагу</a:t>
            </a:r>
            <a:endParaRPr lang="uk-U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6056" cy="685799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Безхвості</a:t>
            </a:r>
            <a:r>
              <a:rPr lang="vi-VN" dirty="0" smtClean="0"/>
              <a:t> </a:t>
            </a:r>
            <a:r>
              <a:rPr lang="en-US" dirty="0" smtClean="0"/>
              <a:t>— </a:t>
            </a:r>
            <a:r>
              <a:rPr lang="vi-VN" dirty="0" smtClean="0"/>
              <a:t>ряд земноводних; є найбільшим із сучасних, нараховуючи більше 6000 відомих науці видів. </a:t>
            </a:r>
            <a:endParaRPr lang="uk-UA" dirty="0" smtClean="0"/>
          </a:p>
          <a:p>
            <a:r>
              <a:rPr lang="uk-UA" dirty="0" smtClean="0"/>
              <a:t>Земноводні - це тварини, які в дорослому стані здебільшого поширені на суходолі, проте їхнє розмноження і розвиток відбуваються у воді. Дорослі земноводні дихають за допомогою легенів і через шкіру, а їхні личинки та деякі дорослі особини - за допомогою зябер. Клас Земноводні, або Амфібії, налічує близько 4 тис. сучасних видів (в Україні - 17). </a:t>
            </a:r>
            <a:endParaRPr lang="uk-UA" dirty="0"/>
          </a:p>
        </p:txBody>
      </p:sp>
      <p:pic>
        <p:nvPicPr>
          <p:cNvPr id="7170" name="Picture 2" descr="http://foto.big.az/smallupload/pictures/82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0"/>
            <a:ext cx="4283968" cy="3124778"/>
          </a:xfrm>
          <a:prstGeom prst="rect">
            <a:avLst/>
          </a:prstGeom>
          <a:noFill/>
        </p:spPr>
      </p:pic>
      <p:pic>
        <p:nvPicPr>
          <p:cNvPr id="7172" name="Picture 4" descr="http://fullbiology.ucoz.ru/_ph/19/2/7930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6084168" cy="6858000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Представники ряду мають кремезний тулуб, випуклі очі, роздвоєний язик і зігнуті під тулубом кінцівки; хвіст відсутній (звідки й назва). Середовище проживання безхвостих на всіх стадіях розвитку включає прісні водойми, а для дорослих особин — додатково суходіл, крони дерев і підземні нори. Найбільш характерний спосіб пересування безхвостих — це стрибки, але різні види опанували додаткові способи, такі як ходіння і біг, плавання, лазіння по деревах.</a:t>
            </a:r>
            <a:endParaRPr lang="uk-UA" sz="3200" dirty="0"/>
          </a:p>
        </p:txBody>
      </p:sp>
      <p:pic>
        <p:nvPicPr>
          <p:cNvPr id="5" name="Picture 2" descr="Common toad swimm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289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Тіло земноводних, як і риб, складається з голови, тулуба й хвоста. Але в жаб, ропух і деяких інших представників цього класу хвостовий відділ не виражений. Шкіра гола, без лусок. У ній є багато залоз, які виділяють слиз. Цей слиз зволожує поверхню тіла й полегшує газообмін через шкіру, захищає тварин від проникнення хвороботворних мікроорганізмів. А в деяких видів (саламандри плямистої, кумок, деяких видів ропух) у шкірі є отруйні залози, тому їхній слиз містить отруйні сполуки, що захищає цих тварин від нападу хижаків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cs310824.vk.me/v310824905/7d0a/xModIdvUO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3707904" cy="2780930"/>
          </a:xfrm>
          <a:prstGeom prst="rect">
            <a:avLst/>
          </a:prstGeom>
          <a:noFill/>
        </p:spPr>
      </p:pic>
      <p:pic>
        <p:nvPicPr>
          <p:cNvPr id="6148" name="Picture 4" descr="http://im5-tub-ua.yandex.net/i?id=96125761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endParaRPr lang="ru-RU" dirty="0"/>
          </a:p>
        </p:txBody>
      </p:sp>
      <p:pic>
        <p:nvPicPr>
          <p:cNvPr id="4098" name="Picture 2" descr="Зовнішня будова жаби озерно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264696" cy="5232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66255" y="216349"/>
            <a:ext cx="8892480" cy="6336704"/>
          </a:xfrm>
        </p:spPr>
        <p:txBody>
          <a:bodyPr>
            <a:normAutofit/>
          </a:bodyPr>
          <a:lstStyle/>
          <a:p>
            <a:r>
              <a:rPr lang="uk-UA" sz="3300" dirty="0" smtClean="0"/>
              <a:t>Скелет кінцівок включає кістки вільних кінцівок (передніх і задніх) та їхніх поясів . Він має типову для наземних хребетних тварин будову. Передню кінцівку утворюють кістки плеча, передпліччя та кисті. Пояс передніх кінцівок (плечовий пояс) складається з парних кісток: лопаток, воронячих кісток і ключиць. У місці сполучення воронячих кісток приєднується грудина. Задня кінцівка складається з кісток стегна, гомілки та стопи. Пояс задніх кінцівок утворений трьома парами зрослих між собою кісток</a:t>
            </a:r>
          </a:p>
          <a:p>
            <a:endParaRPr lang="uk-UA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04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Скелет земноводних складніший, ніж у риб . Хребет поділений на шийний, тулубовий, крижовий і хвостовий відділи. Єдиний шийний хребець з’єднує голову з тулубом. Тому рухливість голови у цих тварин обмежена. Череп переважно хрящовий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Скелет жа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05472"/>
            <a:ext cx="591857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640" y="0"/>
            <a:ext cx="6069360" cy="836712"/>
          </a:xfrm>
        </p:spPr>
        <p:txBody>
          <a:bodyPr/>
          <a:lstStyle/>
          <a:p>
            <a:r>
              <a:rPr lang="uk-UA" dirty="0" smtClean="0"/>
              <a:t>Внутрішня будова</a:t>
            </a:r>
            <a:endParaRPr lang="ru-RU" dirty="0"/>
          </a:p>
        </p:txBody>
      </p:sp>
      <p:pic>
        <p:nvPicPr>
          <p:cNvPr id="22530" name="Picture 2" descr="Анатомія жа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9654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692696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1- праве передсердя, 2- легені, </a:t>
            </a:r>
          </a:p>
          <a:p>
            <a:r>
              <a:rPr lang="uk-UA" sz="3200" dirty="0" smtClean="0"/>
              <a:t>3- аорта, </a:t>
            </a:r>
          </a:p>
          <a:p>
            <a:r>
              <a:rPr lang="uk-UA" sz="3200" dirty="0" smtClean="0"/>
              <a:t>4- ікра, </a:t>
            </a:r>
          </a:p>
          <a:p>
            <a:r>
              <a:rPr lang="uk-UA" sz="3200" dirty="0" smtClean="0"/>
              <a:t>5- товста кишка, </a:t>
            </a:r>
          </a:p>
          <a:p>
            <a:r>
              <a:rPr lang="uk-UA" sz="3200" dirty="0" smtClean="0"/>
              <a:t>6- ліве передсердя, </a:t>
            </a:r>
          </a:p>
          <a:p>
            <a:r>
              <a:rPr lang="uk-UA" sz="3200" dirty="0" smtClean="0"/>
              <a:t>7- шлуночок серця, </a:t>
            </a:r>
          </a:p>
          <a:p>
            <a:r>
              <a:rPr lang="uk-UA" sz="3200" dirty="0" smtClean="0"/>
              <a:t>8- шлунок, </a:t>
            </a:r>
          </a:p>
          <a:p>
            <a:r>
              <a:rPr lang="uk-UA" sz="3200" dirty="0" smtClean="0"/>
              <a:t>9- печінка, </a:t>
            </a:r>
          </a:p>
          <a:p>
            <a:r>
              <a:rPr lang="uk-UA" sz="3200" dirty="0" smtClean="0"/>
              <a:t>10- жовчний міхур, </a:t>
            </a:r>
          </a:p>
          <a:p>
            <a:r>
              <a:rPr lang="uk-UA" sz="3200" dirty="0" smtClean="0"/>
              <a:t>11- тонкий кишечник, 12- клоака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860032" cy="6858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Безхвості відкладають ікру у воді. З ікринок вилуплюються водні личинки, пуголовки, що мають зябра і хвости. Пуголовки проходять стадію метаморфозу, в кінці якої перетворюються у дорослих особин.</a:t>
            </a:r>
            <a:endParaRPr lang="uk-UA" sz="3200" dirty="0"/>
          </a:p>
        </p:txBody>
      </p:sp>
      <p:pic>
        <p:nvPicPr>
          <p:cNvPr id="24578" name="Picture 2" descr="http://cs311619.vk.me/v311619827/4eff/0Up6lNj4J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9506"/>
            <a:ext cx="4427984" cy="6808494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thumb/8/8e/Frog_spawn_time-lapse.gif/250px-Frog_spawn_time-lap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93288"/>
            <a:ext cx="3816424" cy="246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0000"/>
      </a:dk1>
      <a:lt1>
        <a:srgbClr val="000000"/>
      </a:lt1>
      <a:dk2>
        <a:srgbClr val="92D050"/>
      </a:dk2>
      <a:lt2>
        <a:srgbClr val="92D05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251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Безхвості жаби</vt:lpstr>
      <vt:lpstr>Слайд 2</vt:lpstr>
      <vt:lpstr>Слайд 3</vt:lpstr>
      <vt:lpstr>Слайд 4</vt:lpstr>
      <vt:lpstr>Зовнішня будова</vt:lpstr>
      <vt:lpstr>Слайд 6</vt:lpstr>
      <vt:lpstr>Слайд 7</vt:lpstr>
      <vt:lpstr>Внутрішня будова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Пользователь Windows</cp:lastModifiedBy>
  <cp:revision>8</cp:revision>
  <dcterms:created xsi:type="dcterms:W3CDTF">2014-01-30T13:55:30Z</dcterms:created>
  <dcterms:modified xsi:type="dcterms:W3CDTF">2014-02-01T18:28:53Z</dcterms:modified>
</cp:coreProperties>
</file>