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9" autoAdjust="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02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1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23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33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69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40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15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93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87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86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2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8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5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18D807-8E93-48A3-B5C4-8B28F9BD4F6C}" type="datetimeFigureOut">
              <a:rPr lang="uk-UA" smtClean="0"/>
              <a:t>27.02.2015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9238-7A23-40E0-B45B-B07A1192AD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534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67325"/>
            <a:ext cx="12363188" cy="9233595"/>
          </a:xfrm>
        </p:spPr>
        <p:txBody>
          <a:bodyPr/>
          <a:lstStyle/>
          <a:p>
            <a:endParaRPr lang="uk-U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394" y="926927"/>
            <a:ext cx="8825658" cy="5931073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ушкін</a:t>
            </a:r>
          </a:p>
          <a:p>
            <a:r>
              <a:rPr lang="uk-U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лександр </a:t>
            </a:r>
          </a:p>
          <a:p>
            <a:r>
              <a:rPr lang="uk-U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ергійович</a:t>
            </a:r>
          </a:p>
          <a:p>
            <a:r>
              <a:rPr lang="uk-UA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(1799-1837)</a:t>
            </a:r>
          </a:p>
          <a:p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797" y="0"/>
            <a:ext cx="7958203" cy="6858000"/>
          </a:xfrm>
        </p:spPr>
        <p:txBody>
          <a:bodyPr/>
          <a:lstStyle/>
          <a:p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</a:t>
            </a:r>
            <a:b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травня (6 червня) 1799 р. у Москві.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Літні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 1805–1810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майбутній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 зазвичай проводив у своєї бабусі по матері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 Олексіївни Ганібал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підмосковному селі Захарово поблизу Звенигорода.</a:t>
            </a:r>
            <a:b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3693" cy="6858000"/>
          </a:xfrm>
        </p:spPr>
      </p:pic>
    </p:spTree>
    <p:extLst>
      <p:ext uri="{BB962C8B-B14F-4D97-AF65-F5344CB8AC3E}">
        <p14:creationId xmlns:p14="http://schemas.microsoft.com/office/powerpoint/2010/main" val="21284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0975" y="-951979"/>
            <a:ext cx="8221249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4345" y="0"/>
            <a:ext cx="8233773" cy="79790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</a:t>
            </a:r>
            <a:r>
              <a:rPr lang="uk-UA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ІСТЬ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 років Пушкін провів у Царськосільському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ліцеї.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вперше відкрився і був високо оцінений його поетичний дар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Улюбленими авторами молодого Пушкіна були Вольтер і Еваріст де Парні. Пушкінська лірика періоду 1813–1815 років пронизана мотивами швидкоплинності життя, яка диктувала спрагу насолоди радощами буття.</a:t>
            </a:r>
            <a:endParaRPr lang="uk-UA" sz="32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406" y="0"/>
            <a:ext cx="397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6512"/>
            <a:ext cx="12192000" cy="5481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МОЛОДІСТЬ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Ліцею Пушкін був випущений в червні 1817 в чині колезького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секретаря.Він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 постійним відвідувачем театру, бере участь у засіданнях «Арзамаса», в 1819 вступає в члени літературно-театрального співтовариства «Зелена лампа». п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 епіграми та вірші «До Чаадаєва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»,«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Вольность» (1818), «Плюсковой»(1818), «Село» (1819). У цей період Пушкін починає роботу над своєю першою великою поемою "Руслан і Людмила", яка була закінчена в 1820 році.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5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074" y="263047"/>
            <a:ext cx="8546926" cy="5812076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У липні 1824 року поет подає прохання про відставку, яке задовольняють. Він прямує до своїх батьків в Михайлівське (маєток в Псковській області). Там він пише цілий ряд своїх творів, серед яких знаменитий вірш "Я пам'ятаю дивну Мить</a:t>
            </a:r>
            <a:r>
              <a:rPr lang="uk-UA" b="1" dirty="0" smtClean="0">
                <a:solidFill>
                  <a:schemeClr val="bg1"/>
                </a:solidFill>
              </a:rPr>
              <a:t>…".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1826-1830 роки. На початку цього періоду Пушкін має аудієнцію з новим царем Миколою </a:t>
            </a:r>
            <a:r>
              <a:rPr lang="en-US" b="1" dirty="0">
                <a:solidFill>
                  <a:schemeClr val="bg1"/>
                </a:solidFill>
              </a:rPr>
              <a:t>I, </a:t>
            </a:r>
            <a:r>
              <a:rPr lang="uk-UA" b="1" dirty="0">
                <a:solidFill>
                  <a:schemeClr val="bg1"/>
                </a:solidFill>
              </a:rPr>
              <a:t>після якої поетові обіцяно найвище заступництво і відсутність будь-якої цензури для його творів. Протее, через два роки після поеми "Полтава", а також "Гаврііліади", що стала відома уряду, хоча була написана ще в 1821 році, за Пушкіним встановлюють поліцейський нагляд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dirty="0">
                <a:solidFill>
                  <a:schemeClr val="bg1"/>
                </a:solidFill>
              </a:rPr>
              <a:t>У 1930 році Олександр Сергійович переїжджає в Болдино. Цього року виходять у світ такі його твори як "Маленькі трагедії", "Повісті Бєлкіна", "Казка про попа і про працівника його Балду", "Будиночок в Коломні". Також поет пише останні глави "Євгенія Онєгіна" (початого ще в 1823 році в Кишиневі) і безліч віршів.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452718"/>
            <a:ext cx="3242613" cy="50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59" y="0"/>
            <a:ext cx="8946541" cy="685800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18 лютого 1831 року Олександр Сергійович Пушкін вінчається з Наталією Гончаровою і переїжджає жити в Петербург, орендуючи дачу в Царському </a:t>
            </a:r>
            <a:r>
              <a:rPr lang="uk-UA" b="1" dirty="0" smtClean="0">
                <a:solidFill>
                  <a:schemeClr val="bg1"/>
                </a:solidFill>
              </a:rPr>
              <a:t>селі.</a:t>
            </a:r>
          </a:p>
          <a:p>
            <a:r>
              <a:rPr lang="ru-RU" b="1" dirty="0">
                <a:solidFill>
                  <a:schemeClr val="bg1"/>
                </a:solidFill>
              </a:rPr>
              <a:t>Пушкін познайомився з нею в грудні 1828 на одному з московських балів . Пізніше поет написав матері Наталії , що коли він вперше побачив дівчину , відразу полюбив її 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«Самое интересное, что Гончарова считается аж 113-ой любовью Александра Пушкина. Несмотря на это, да, он был любвеобильный поэт, но свое сердце он отдал Наталье полностью. Конечно, в свои 16 лет Наталья была слишком красива, сам император ее приглашал к себе, но все-таки Пушкин смог завоевать ее </a:t>
            </a:r>
            <a:r>
              <a:rPr lang="ru-RU" b="1" dirty="0" smtClean="0">
                <a:solidFill>
                  <a:schemeClr val="bg1"/>
                </a:solidFill>
              </a:rPr>
              <a:t>сердце».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«Она сильно беспокоила его сердце и стимулировала на создание новых шедевральных произведений. Честь и хвала такой любви, такой Наталье и такому Пушкину. Побольше бы таких любовей, которые всерьез будут двигать творческую суть нашей нации».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5532" cy="30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301"/>
            <a:ext cx="3265532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59" y="0"/>
            <a:ext cx="8946541" cy="5705017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7 січня 1833 року Олександр Сергійович Пушкін обирається членом Російської Академії - центру по вивченню російської мови, заснованого Катериною </a:t>
            </a:r>
            <a:r>
              <a:rPr lang="en-US" b="1" dirty="0">
                <a:solidFill>
                  <a:schemeClr val="bg1"/>
                </a:solidFill>
              </a:rPr>
              <a:t>II </a:t>
            </a:r>
            <a:r>
              <a:rPr lang="uk-UA" b="1" dirty="0">
                <a:solidFill>
                  <a:schemeClr val="bg1"/>
                </a:solidFill>
              </a:rPr>
              <a:t>в 1783 році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Восени того ж року, знову повернувшись в Болдино, з під пера поета виходять "Мідний вершник", "Анджело", "Казка про рибалку і рибку" і "Казка про мертву царівну і про сім багатирів</a:t>
            </a:r>
            <a:r>
              <a:rPr lang="uk-UA" b="1" dirty="0" smtClean="0">
                <a:solidFill>
                  <a:schemeClr val="bg1"/>
                </a:solidFill>
              </a:rPr>
              <a:t>".</a:t>
            </a:r>
          </a:p>
          <a:p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3441" cy="305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41" y="2467627"/>
            <a:ext cx="8410575" cy="428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120"/>
            <a:ext cx="3513441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59" y="0"/>
            <a:ext cx="8946541" cy="586218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1833-1836 </a:t>
            </a:r>
            <a:r>
              <a:rPr lang="ru-RU" b="1" dirty="0">
                <a:solidFill>
                  <a:schemeClr val="bg1"/>
                </a:solidFill>
              </a:rPr>
              <a:t>роки. Цей період вкрай важкий для Пушкіна. Сім'я і маєток Пушкіна вимагали все більших грошових витрат, але останні твори письменника не принесли йому великого прибутку. Незважаючи на скрутне фінансове становище, в 1934 році Пушкін відчуває необхідність піти з під опіки царя і подає прохання про відставку, яке задовольняється. Протее, одночасно з цим, йому забороняють далі працювати з державними архівами. Посилюється громадська критика поета, об'єктивна причина якої криється в тому, що кращі його твори були заборонені цензурою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Ще однією спробою налагодити фінансові справи стає заснування літературного журналу "Сучасник" в 1836 році. На жаль, прибутки від продажів журналу не покрили навіть витрат на його створення.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1"/>
            <a:ext cx="3532340" cy="302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553"/>
            <a:ext cx="3532340" cy="38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392" y="0"/>
            <a:ext cx="8634608" cy="618785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У листопаді 1836 року виникає конфлікт Пушкіна з французьким офіцером Жоржем Шарлем Дантесом, причиною якого була ображена честь поета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27 січня 1837 року Пушкін був поранений Дантесом на дуелі і через два дні помер від перитоніту у себе вдома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Похований Олександр Сергійович Пушкін в Псковській губернії на кладовищі Святогорского монастиря.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84" y="2485811"/>
            <a:ext cx="3474951" cy="437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9484" cy="27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622"/>
            <a:ext cx="3249484" cy="4152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35" y="2485811"/>
            <a:ext cx="5467565" cy="43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</TotalTime>
  <Words>706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ДИТИНСТВО  Народився 26 травня (6 червня) 1799 р. у Москві.  Літні місяці 1805–1810       майбутній поет зазвичай проводив у своєї бабусі по матері, Марії Олексіївни Ганібал  у підмосковному селі Захарово поблизу Звенигорода.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kirienko anna</dc:creator>
  <cp:lastModifiedBy>kirienko anna</cp:lastModifiedBy>
  <cp:revision>15</cp:revision>
  <dcterms:created xsi:type="dcterms:W3CDTF">2015-02-26T16:42:02Z</dcterms:created>
  <dcterms:modified xsi:type="dcterms:W3CDTF">2015-02-27T12:44:05Z</dcterms:modified>
</cp:coreProperties>
</file>