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  <p:sldId id="267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Молдова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 downloads\Photo\Молдов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0560"/>
            <a:ext cx="2971800" cy="23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My downloads\Photo\Молдова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81798"/>
            <a:ext cx="4495800" cy="2476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My downloads\Photo\Молдова\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0"/>
            <a:ext cx="3657600" cy="2436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9200" dirty="0" smtClean="0"/>
              <a:t>	</a:t>
            </a:r>
            <a:r>
              <a:rPr lang="ru-RU" sz="9200" dirty="0" err="1" smtClean="0"/>
              <a:t>Основні</a:t>
            </a:r>
            <a:r>
              <a:rPr lang="ru-RU" sz="9200" dirty="0" smtClean="0"/>
              <a:t> </a:t>
            </a:r>
            <a:r>
              <a:rPr lang="ru-RU" sz="9200" dirty="0" err="1" smtClean="0"/>
              <a:t>експортні</a:t>
            </a:r>
            <a:r>
              <a:rPr lang="ru-RU" sz="9200" dirty="0" smtClean="0"/>
              <a:t> </a:t>
            </a:r>
            <a:r>
              <a:rPr lang="ru-RU" sz="9200" dirty="0" err="1" smtClean="0"/>
              <a:t>товари</a:t>
            </a:r>
            <a:r>
              <a:rPr lang="ru-RU" sz="9200" dirty="0" smtClean="0"/>
              <a:t> </a:t>
            </a:r>
            <a:r>
              <a:rPr lang="ru-RU" sz="9200" dirty="0" err="1" smtClean="0"/>
              <a:t>країни</a:t>
            </a:r>
            <a:r>
              <a:rPr lang="ru-RU" sz="9200" dirty="0" smtClean="0"/>
              <a:t>: </a:t>
            </a:r>
            <a:r>
              <a:rPr lang="ru-RU" sz="9200" dirty="0" err="1" smtClean="0"/>
              <a:t>харчові</a:t>
            </a:r>
            <a:r>
              <a:rPr lang="ru-RU" sz="9200" dirty="0" smtClean="0"/>
              <a:t> </a:t>
            </a:r>
            <a:r>
              <a:rPr lang="ru-RU" sz="9200" dirty="0" err="1" smtClean="0"/>
              <a:t>продукти</a:t>
            </a:r>
            <a:r>
              <a:rPr lang="ru-RU" sz="9200" dirty="0" smtClean="0"/>
              <a:t>, </a:t>
            </a:r>
            <a:r>
              <a:rPr lang="ru-RU" sz="9200" dirty="0" err="1" smtClean="0"/>
              <a:t>тканини</a:t>
            </a:r>
            <a:r>
              <a:rPr lang="ru-RU" sz="9200" dirty="0" smtClean="0"/>
              <a:t>, вина, </a:t>
            </a:r>
            <a:r>
              <a:rPr lang="ru-RU" sz="9200" dirty="0" err="1" smtClean="0"/>
              <a:t>машини</a:t>
            </a:r>
            <a:r>
              <a:rPr lang="ru-RU" sz="9200" dirty="0" smtClean="0"/>
              <a:t> </a:t>
            </a:r>
            <a:r>
              <a:rPr lang="ru-RU" sz="9200" dirty="0" err="1" smtClean="0"/>
              <a:t>й</a:t>
            </a:r>
            <a:r>
              <a:rPr lang="ru-RU" sz="9200" dirty="0" smtClean="0"/>
              <a:t> </a:t>
            </a:r>
            <a:r>
              <a:rPr lang="ru-RU" sz="9200" dirty="0" err="1" smtClean="0"/>
              <a:t>текстильна</a:t>
            </a:r>
            <a:r>
              <a:rPr lang="ru-RU" sz="9200" dirty="0" smtClean="0"/>
              <a:t> </a:t>
            </a:r>
            <a:r>
              <a:rPr lang="ru-RU" sz="9200" dirty="0" err="1" smtClean="0"/>
              <a:t>продукція</a:t>
            </a:r>
            <a:r>
              <a:rPr lang="ru-RU" sz="9200" dirty="0" smtClean="0"/>
              <a:t>. </a:t>
            </a:r>
            <a:r>
              <a:rPr lang="ru-RU" sz="9200" b="1" dirty="0" err="1" smtClean="0"/>
              <a:t>Головними</a:t>
            </a:r>
            <a:r>
              <a:rPr lang="ru-RU" sz="9200" b="1" dirty="0" smtClean="0"/>
              <a:t> </a:t>
            </a:r>
            <a:r>
              <a:rPr lang="ru-RU" sz="9200" b="1" dirty="0" err="1" smtClean="0"/>
              <a:t>торговельними</a:t>
            </a:r>
            <a:r>
              <a:rPr lang="ru-RU" sz="9200" b="1" dirty="0" smtClean="0"/>
              <a:t> партнерами </a:t>
            </a:r>
            <a:r>
              <a:rPr lang="ru-RU" sz="9200" b="1" dirty="0" err="1" smtClean="0"/>
              <a:t>є</a:t>
            </a:r>
            <a:r>
              <a:rPr lang="ru-RU" sz="9200" b="1" dirty="0" smtClean="0"/>
              <a:t> </a:t>
            </a:r>
            <a:r>
              <a:rPr lang="ru-RU" sz="9200" dirty="0" err="1" smtClean="0"/>
              <a:t>Росія</a:t>
            </a:r>
            <a:r>
              <a:rPr lang="ru-RU" sz="9200" dirty="0" smtClean="0"/>
              <a:t>, </a:t>
            </a:r>
            <a:r>
              <a:rPr lang="ru-RU" sz="9200" dirty="0" err="1" smtClean="0"/>
              <a:t>Румунія</a:t>
            </a:r>
            <a:r>
              <a:rPr lang="ru-RU" sz="9200" dirty="0" smtClean="0"/>
              <a:t>, </a:t>
            </a:r>
            <a:r>
              <a:rPr lang="ru-RU" sz="9200" dirty="0" err="1" smtClean="0"/>
              <a:t>Італія</a:t>
            </a:r>
            <a:r>
              <a:rPr lang="ru-RU" sz="9200" dirty="0" smtClean="0"/>
              <a:t>, </a:t>
            </a:r>
            <a:r>
              <a:rPr lang="ru-RU" sz="9200" dirty="0" err="1" smtClean="0"/>
              <a:t>Україна</a:t>
            </a:r>
            <a:r>
              <a:rPr lang="ru-RU" sz="9200" dirty="0" smtClean="0"/>
              <a:t>, </a:t>
            </a:r>
            <a:r>
              <a:rPr lang="ru-RU" sz="9200" dirty="0" err="1" smtClean="0"/>
              <a:t>Німеччина</a:t>
            </a:r>
            <a:r>
              <a:rPr lang="ru-RU" sz="9200" dirty="0" smtClean="0"/>
              <a:t>, </a:t>
            </a:r>
            <a:r>
              <a:rPr lang="ru-RU" sz="9200" dirty="0" err="1" smtClean="0"/>
              <a:t>Польща</a:t>
            </a:r>
            <a:r>
              <a:rPr lang="ru-RU" sz="9200" dirty="0" smtClean="0"/>
              <a:t>, </a:t>
            </a:r>
            <a:r>
              <a:rPr lang="ru-RU" sz="9200" dirty="0" err="1" smtClean="0"/>
              <a:t>Білорусь</a:t>
            </a:r>
            <a:r>
              <a:rPr lang="ru-RU" sz="9200" dirty="0" smtClean="0"/>
              <a:t>. </a:t>
            </a:r>
            <a:r>
              <a:rPr lang="ru-RU" sz="9200" dirty="0" err="1" smtClean="0"/>
              <a:t>Господарство</a:t>
            </a:r>
            <a:r>
              <a:rPr lang="ru-RU" sz="9200" dirty="0" smtClean="0"/>
              <a:t> </a:t>
            </a:r>
            <a:r>
              <a:rPr lang="ru-RU" sz="9200" dirty="0" err="1" smtClean="0"/>
              <a:t>країни</a:t>
            </a:r>
            <a:r>
              <a:rPr lang="ru-RU" sz="9200" dirty="0" smtClean="0"/>
              <a:t> </a:t>
            </a:r>
            <a:r>
              <a:rPr lang="ru-RU" sz="9200" dirty="0" err="1" smtClean="0"/>
              <a:t>залежить</a:t>
            </a:r>
            <a:r>
              <a:rPr lang="ru-RU" sz="9200" dirty="0" smtClean="0"/>
              <a:t> </a:t>
            </a:r>
            <a:r>
              <a:rPr lang="ru-RU" sz="9200" dirty="0" err="1" smtClean="0"/>
              <a:t>від</a:t>
            </a:r>
            <a:r>
              <a:rPr lang="ru-RU" sz="9200" dirty="0" smtClean="0"/>
              <a:t> </a:t>
            </a:r>
            <a:r>
              <a:rPr lang="ru-RU" sz="9200" dirty="0" err="1" smtClean="0"/>
              <a:t>імпортного</a:t>
            </a:r>
            <a:r>
              <a:rPr lang="ru-RU" sz="9200" dirty="0" smtClean="0"/>
              <a:t> </a:t>
            </a:r>
            <a:r>
              <a:rPr lang="ru-RU" sz="9200" dirty="0" err="1" smtClean="0"/>
              <a:t>палива</a:t>
            </a:r>
            <a:r>
              <a:rPr lang="ru-RU" sz="9200" dirty="0" smtClean="0"/>
              <a:t>, </a:t>
            </a:r>
            <a:r>
              <a:rPr lang="ru-RU" sz="9200" dirty="0" err="1" smtClean="0"/>
              <a:t>мінеральної</a:t>
            </a:r>
            <a:r>
              <a:rPr lang="ru-RU" sz="9200" dirty="0" smtClean="0"/>
              <a:t> </a:t>
            </a:r>
            <a:r>
              <a:rPr lang="ru-RU" sz="9200" dirty="0" err="1" smtClean="0"/>
              <a:t>продукції</a:t>
            </a:r>
            <a:r>
              <a:rPr lang="ru-RU" sz="9200" dirty="0" smtClean="0"/>
              <a:t>, машин </a:t>
            </a:r>
            <a:r>
              <a:rPr lang="ru-RU" sz="9200" dirty="0" err="1" smtClean="0"/>
              <a:t>і</a:t>
            </a:r>
            <a:r>
              <a:rPr lang="ru-RU" sz="9200" dirty="0" smtClean="0"/>
              <a:t> </a:t>
            </a:r>
            <a:r>
              <a:rPr lang="ru-RU" sz="9200" dirty="0" err="1" smtClean="0"/>
              <a:t>устаткування</a:t>
            </a:r>
            <a:r>
              <a:rPr lang="ru-RU" sz="9200" dirty="0" smtClean="0"/>
              <a:t>, </a:t>
            </a:r>
            <a:r>
              <a:rPr lang="ru-RU" sz="9200" dirty="0" err="1" smtClean="0"/>
              <a:t>чорних</a:t>
            </a:r>
            <a:r>
              <a:rPr lang="ru-RU" sz="9200" dirty="0" smtClean="0"/>
              <a:t> </a:t>
            </a:r>
            <a:r>
              <a:rPr lang="ru-RU" sz="9200" dirty="0" err="1" smtClean="0"/>
              <a:t>металів</a:t>
            </a:r>
            <a:r>
              <a:rPr lang="ru-RU" sz="9200" dirty="0" smtClean="0"/>
              <a:t>. </a:t>
            </a:r>
            <a:r>
              <a:rPr lang="ru-RU" sz="9200" dirty="0" err="1" smtClean="0"/>
              <a:t>Їх</a:t>
            </a:r>
            <a:r>
              <a:rPr lang="ru-RU" sz="9200" dirty="0" smtClean="0"/>
              <a:t> </a:t>
            </a:r>
            <a:r>
              <a:rPr lang="ru-RU" sz="9200" dirty="0" err="1" smtClean="0"/>
              <a:t>імпортують</a:t>
            </a:r>
            <a:r>
              <a:rPr lang="ru-RU" sz="9200" dirty="0" smtClean="0"/>
              <a:t> </a:t>
            </a:r>
            <a:r>
              <a:rPr lang="ru-RU" sz="9200" dirty="0" err="1" smtClean="0"/>
              <a:t>із</a:t>
            </a:r>
            <a:r>
              <a:rPr lang="ru-RU" sz="9200" dirty="0" smtClean="0"/>
              <a:t> </a:t>
            </a:r>
            <a:r>
              <a:rPr lang="ru-RU" sz="9200" dirty="0" err="1" smtClean="0"/>
              <a:t>Росії</a:t>
            </a:r>
            <a:r>
              <a:rPr lang="ru-RU" sz="9200" dirty="0" smtClean="0"/>
              <a:t>, </a:t>
            </a:r>
            <a:r>
              <a:rPr lang="ru-RU" sz="9200" dirty="0" err="1" smtClean="0"/>
              <a:t>України</a:t>
            </a:r>
            <a:r>
              <a:rPr lang="ru-RU" sz="9200" dirty="0" smtClean="0"/>
              <a:t>, </a:t>
            </a:r>
            <a:r>
              <a:rPr lang="ru-RU" sz="9200" dirty="0" err="1" smtClean="0"/>
              <a:t>Румунії</a:t>
            </a:r>
            <a:r>
              <a:rPr lang="ru-RU" sz="9200" dirty="0" smtClean="0"/>
              <a:t>, </a:t>
            </a:r>
            <a:r>
              <a:rPr lang="ru-RU" sz="9200" dirty="0" err="1" smtClean="0"/>
              <a:t>Німеччини</a:t>
            </a:r>
            <a:r>
              <a:rPr lang="ru-RU" sz="9200" dirty="0" smtClean="0"/>
              <a:t>, </a:t>
            </a:r>
            <a:r>
              <a:rPr lang="ru-RU" sz="9200" dirty="0" err="1" smtClean="0"/>
              <a:t>Італії</a:t>
            </a:r>
            <a:r>
              <a:rPr lang="ru-RU" sz="9200" dirty="0" smtClean="0"/>
              <a:t>, </a:t>
            </a:r>
            <a:r>
              <a:rPr lang="ru-RU" sz="9200" dirty="0" err="1" smtClean="0"/>
              <a:t>Польщі</a:t>
            </a:r>
            <a:r>
              <a:rPr lang="ru-RU" sz="92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D:\++++Фотки\Географія\602819_403698_1337953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2924175" cy="3171825"/>
          </a:xfrm>
          <a:prstGeom prst="rect">
            <a:avLst/>
          </a:prstGeom>
          <a:noFill/>
        </p:spPr>
      </p:pic>
      <p:pic>
        <p:nvPicPr>
          <p:cNvPr id="2051" name="Picture 3" descr="D:\++++Фотки\Географія\70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104409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Ку</a:t>
            </a:r>
            <a:r>
              <a:rPr lang="uk-UA" dirty="0" err="1" smtClean="0"/>
              <a:t>льтура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Капріянскій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endParaRPr lang="ru-RU" dirty="0"/>
          </a:p>
        </p:txBody>
      </p:sp>
      <p:pic>
        <p:nvPicPr>
          <p:cNvPr id="3074" name="Picture 2" descr="D:\++++Фотки\Географія\16350_20110204_1642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4953000" cy="465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</a:t>
            </a:r>
            <a:r>
              <a:rPr lang="ru-RU" dirty="0" err="1" smtClean="0"/>
              <a:t>Різдва</a:t>
            </a:r>
            <a:r>
              <a:rPr lang="ru-RU" dirty="0" smtClean="0"/>
              <a:t> </a:t>
            </a:r>
            <a:r>
              <a:rPr lang="ru-RU" dirty="0" err="1" smtClean="0"/>
              <a:t>Христового</a:t>
            </a:r>
            <a:endParaRPr lang="ru-RU" dirty="0"/>
          </a:p>
        </p:txBody>
      </p:sp>
      <p:pic>
        <p:nvPicPr>
          <p:cNvPr id="1026" name="Picture 2" descr="D:\++++Фотки\Географія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477000" cy="4851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музей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endParaRPr lang="ru-RU" dirty="0"/>
          </a:p>
        </p:txBody>
      </p:sp>
      <p:pic>
        <p:nvPicPr>
          <p:cNvPr id="2051" name="Picture 3" descr="D:\++++Фотки\Географія\muzeihisto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4881563" cy="366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Феодори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Сіхли</a:t>
            </a:r>
            <a:endParaRPr lang="ru-RU" dirty="0"/>
          </a:p>
        </p:txBody>
      </p:sp>
      <p:pic>
        <p:nvPicPr>
          <p:cNvPr id="4" name="Picture 2" descr="D:\++++Фотки\Географія\250px-Kapella_jenskoi_gimnazii_bernardazz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799"/>
            <a:ext cx="5486400" cy="4125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артинки\293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1" y="0"/>
            <a:ext cx="101155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Офіційна назва: Республіка </a:t>
            </a:r>
          </a:p>
          <a:p>
            <a:pPr>
              <a:buNone/>
            </a:pPr>
            <a:r>
              <a:rPr lang="uk-UA" dirty="0" smtClean="0"/>
              <a:t>Молдова;</a:t>
            </a:r>
          </a:p>
          <a:p>
            <a:pPr>
              <a:buNone/>
            </a:pPr>
            <a:r>
              <a:rPr lang="uk-UA" dirty="0" smtClean="0"/>
              <a:t>Площа: 33,7тис.км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uk-UA" dirty="0" smtClean="0"/>
              <a:t>Населення: 4,1 млн. осіб;</a:t>
            </a:r>
          </a:p>
          <a:p>
            <a:pPr>
              <a:buNone/>
            </a:pPr>
            <a:r>
              <a:rPr lang="uk-UA" dirty="0" smtClean="0"/>
              <a:t>Столиця: Кишинів;</a:t>
            </a:r>
          </a:p>
          <a:p>
            <a:pPr>
              <a:buNone/>
            </a:pPr>
            <a:r>
              <a:rPr lang="uk-UA" dirty="0" smtClean="0"/>
              <a:t>Офіційна мова: </a:t>
            </a:r>
          </a:p>
          <a:p>
            <a:pPr>
              <a:buNone/>
            </a:pPr>
            <a:r>
              <a:rPr lang="uk-UA" dirty="0" smtClean="0"/>
              <a:t>молдавська;</a:t>
            </a:r>
          </a:p>
          <a:p>
            <a:pPr>
              <a:buNone/>
            </a:pPr>
            <a:r>
              <a:rPr lang="uk-UA" dirty="0" smtClean="0"/>
              <a:t>Грошова одиниця: </a:t>
            </a:r>
          </a:p>
          <a:p>
            <a:pPr>
              <a:buNone/>
            </a:pPr>
            <a:r>
              <a:rPr lang="uk-UA" dirty="0" smtClean="0"/>
              <a:t>молдовський лей;</a:t>
            </a:r>
          </a:p>
          <a:p>
            <a:pPr>
              <a:buNone/>
            </a:pPr>
            <a:r>
              <a:rPr lang="uk-UA" dirty="0" smtClean="0"/>
              <a:t>Кількість федеральних </a:t>
            </a:r>
          </a:p>
          <a:p>
            <a:pPr>
              <a:buNone/>
            </a:pPr>
            <a:r>
              <a:rPr lang="uk-UA" dirty="0" smtClean="0"/>
              <a:t>земель: 3.</a:t>
            </a:r>
          </a:p>
          <a:p>
            <a:endParaRPr lang="ru-RU" dirty="0"/>
          </a:p>
        </p:txBody>
      </p:sp>
      <p:pic>
        <p:nvPicPr>
          <p:cNvPr id="1028" name="Picture 4" descr="K:\Images\8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971800"/>
            <a:ext cx="1832576" cy="2228056"/>
          </a:xfrm>
          <a:prstGeom prst="rect">
            <a:avLst/>
          </a:prstGeom>
          <a:noFill/>
        </p:spPr>
      </p:pic>
      <p:pic>
        <p:nvPicPr>
          <p:cNvPr id="6" name="Picture 2" descr="D:\++++Фотки\Географія\1800px-Flag_of_Moldov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2362200" cy="1181100"/>
          </a:xfrm>
          <a:prstGeom prst="rect">
            <a:avLst/>
          </a:prstGeom>
          <a:noFill/>
        </p:spPr>
      </p:pic>
      <p:pic>
        <p:nvPicPr>
          <p:cNvPr id="1027" name="Picture 3" descr="D:\++++Фотки\Географія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419600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Молдова - держава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		</a:t>
            </a:r>
            <a:r>
              <a:rPr lang="ru-RU" dirty="0" err="1" smtClean="0"/>
              <a:t>Виходу</a:t>
            </a:r>
            <a:r>
              <a:rPr lang="ru-RU" dirty="0" smtClean="0"/>
              <a:t> до моря не </a:t>
            </a:r>
            <a:r>
              <a:rPr lang="ru-RU" dirty="0" err="1" smtClean="0"/>
              <a:t>має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Дунаю.</a:t>
            </a:r>
            <a:endParaRPr lang="ru-RU" dirty="0"/>
          </a:p>
        </p:txBody>
      </p:sp>
      <p:pic>
        <p:nvPicPr>
          <p:cNvPr id="5" name="Picture 2" descr="K:\Images\moldova-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1571"/>
            <a:ext cx="4038600" cy="43032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умови та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lvl="1">
              <a:buNone/>
            </a:pPr>
            <a:r>
              <a:rPr lang="uk-UA" sz="3600" dirty="0" smtClean="0"/>
              <a:t>		</a:t>
            </a:r>
            <a:endParaRPr lang="ru-RU" sz="36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858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Природні умови Молдови сприятливі для розвитку сільського господарства. 	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K:\Images\pi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47800"/>
            <a:ext cx="3276600" cy="2452769"/>
          </a:xfrm>
          <a:prstGeom prst="rect">
            <a:avLst/>
          </a:prstGeom>
          <a:noFill/>
        </p:spPr>
      </p:pic>
      <p:pic>
        <p:nvPicPr>
          <p:cNvPr id="2051" name="Picture 3" descr="K:\Images\turism_pameatniki_prirod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3800"/>
            <a:ext cx="3556000" cy="246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 smtClean="0"/>
              <a:t> </a:t>
            </a:r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, тому зима тут </a:t>
            </a:r>
            <a:r>
              <a:rPr lang="ru-RU" dirty="0" err="1" smtClean="0"/>
              <a:t>м'яка</a:t>
            </a:r>
            <a:r>
              <a:rPr lang="ru-RU" dirty="0" smtClean="0"/>
              <a:t>, а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спекотне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тривати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річна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380-550 мм.</a:t>
            </a:r>
            <a:br>
              <a:rPr lang="ru-RU" dirty="0" smtClean="0"/>
            </a:br>
            <a:r>
              <a:rPr lang="ru-RU" dirty="0" err="1" smtClean="0"/>
              <a:t>Середня</a:t>
            </a:r>
            <a:r>
              <a:rPr lang="ru-RU" dirty="0" smtClean="0"/>
              <a:t> температура </a:t>
            </a:r>
            <a:r>
              <a:rPr lang="ru-RU" dirty="0" err="1" smtClean="0"/>
              <a:t>січня</a:t>
            </a:r>
            <a:r>
              <a:rPr lang="ru-RU" dirty="0" smtClean="0"/>
              <a:t> -4,1 ° C, </a:t>
            </a:r>
            <a:r>
              <a:rPr lang="ru-RU" dirty="0" err="1" smtClean="0"/>
              <a:t>липня</a:t>
            </a:r>
            <a:r>
              <a:rPr lang="ru-RU" dirty="0" smtClean="0"/>
              <a:t> +27,5 ° C. </a:t>
            </a:r>
            <a:r>
              <a:rPr lang="ru-RU" dirty="0" err="1" smtClean="0"/>
              <a:t>Зафіксовані</a:t>
            </a:r>
            <a:r>
              <a:rPr lang="ru-RU" dirty="0" smtClean="0"/>
              <a:t> </a:t>
            </a:r>
            <a:r>
              <a:rPr lang="ru-RU" dirty="0" err="1" smtClean="0"/>
              <a:t>абсолютний</a:t>
            </a:r>
            <a:r>
              <a:rPr lang="ru-RU" dirty="0" smtClean="0"/>
              <a:t> </a:t>
            </a:r>
            <a:r>
              <a:rPr lang="ru-RU" dirty="0" err="1" smtClean="0"/>
              <a:t>мінімум</a:t>
            </a:r>
            <a:r>
              <a:rPr lang="ru-RU" dirty="0" smtClean="0"/>
              <a:t> -35,5 ° C, а максимум +46,5 ° C.</a:t>
            </a:r>
            <a:endParaRPr lang="ru-RU" dirty="0"/>
          </a:p>
        </p:txBody>
      </p:sp>
      <p:pic>
        <p:nvPicPr>
          <p:cNvPr id="2050" name="Picture 2" descr="D:\++++Фотки\Географія\загруженно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834802" cy="1981200"/>
          </a:xfrm>
          <a:prstGeom prst="rect">
            <a:avLst/>
          </a:prstGeom>
          <a:noFill/>
        </p:spPr>
      </p:pic>
      <p:pic>
        <p:nvPicPr>
          <p:cNvPr id="8" name="Picture 2" descr="D:\++++Фотки\Географія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756604"/>
            <a:ext cx="3143250" cy="21107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Народонаселення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err="1" smtClean="0"/>
              <a:t>Національний</a:t>
            </a:r>
            <a:r>
              <a:rPr lang="ru-RU" b="1" dirty="0" smtClean="0"/>
              <a:t> склад:</a:t>
            </a:r>
            <a:r>
              <a:rPr lang="ru-RU" dirty="0" smtClean="0"/>
              <a:t> 75,8% - </a:t>
            </a:r>
            <a:r>
              <a:rPr lang="ru-RU" dirty="0" err="1" smtClean="0"/>
              <a:t>молдовани</a:t>
            </a:r>
            <a:r>
              <a:rPr lang="ru-RU" dirty="0" smtClean="0"/>
              <a:t>, 8,4% - </a:t>
            </a:r>
            <a:r>
              <a:rPr lang="ru-RU" dirty="0" err="1" smtClean="0"/>
              <a:t>українці</a:t>
            </a:r>
            <a:r>
              <a:rPr lang="ru-RU" dirty="0" smtClean="0"/>
              <a:t>, 5,9% - </a:t>
            </a:r>
            <a:r>
              <a:rPr lang="ru-RU" dirty="0" err="1" smtClean="0"/>
              <a:t>росіяни</a:t>
            </a:r>
            <a:r>
              <a:rPr lang="ru-RU" dirty="0" smtClean="0"/>
              <a:t>, 4,4% - </a:t>
            </a:r>
            <a:r>
              <a:rPr lang="ru-RU" dirty="0" err="1" smtClean="0"/>
              <a:t>гагаузи</a:t>
            </a:r>
            <a:r>
              <a:rPr lang="ru-RU" dirty="0" smtClean="0"/>
              <a:t>, 2,2% - </a:t>
            </a:r>
            <a:r>
              <a:rPr lang="ru-RU" dirty="0" err="1" smtClean="0"/>
              <a:t>румуни</a:t>
            </a:r>
            <a:r>
              <a:rPr lang="ru-RU" dirty="0" smtClean="0"/>
              <a:t>, 0,8% - </a:t>
            </a:r>
            <a:r>
              <a:rPr lang="ru-RU" dirty="0" err="1" smtClean="0"/>
              <a:t>вірмени</a:t>
            </a:r>
            <a:r>
              <a:rPr lang="ru-RU" dirty="0" smtClean="0"/>
              <a:t>, 0,7% - </a:t>
            </a:r>
            <a:r>
              <a:rPr lang="ru-RU" dirty="0" err="1" smtClean="0"/>
              <a:t>євреї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++++Фотки\Географі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371850" cy="2408464"/>
          </a:xfrm>
          <a:prstGeom prst="rect">
            <a:avLst/>
          </a:prstGeom>
          <a:noFill/>
        </p:spPr>
      </p:pic>
      <p:pic>
        <p:nvPicPr>
          <p:cNvPr id="3075" name="Picture 3" descr="D:\++++Фотки\Географія\521f41cd7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600"/>
            <a:ext cx="4019061" cy="2681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sz="9600" dirty="0" smtClean="0"/>
              <a:t>Виноградарство – </a:t>
            </a:r>
            <a:r>
              <a:rPr lang="ru-RU" sz="9600" dirty="0" err="1" smtClean="0"/>
              <a:t>найважливіша</a:t>
            </a:r>
            <a:r>
              <a:rPr lang="ru-RU" sz="9600" dirty="0" smtClean="0"/>
              <a:t> </a:t>
            </a:r>
            <a:r>
              <a:rPr lang="ru-RU" sz="9600" dirty="0" err="1" smtClean="0"/>
              <a:t>галузь</a:t>
            </a:r>
            <a:r>
              <a:rPr lang="ru-RU" sz="9600" dirty="0" smtClean="0"/>
              <a:t> </a:t>
            </a:r>
            <a:r>
              <a:rPr lang="ru-RU" sz="9600" dirty="0" err="1" smtClean="0"/>
              <a:t>національної</a:t>
            </a:r>
            <a:r>
              <a:rPr lang="ru-RU" sz="9600" dirty="0" smtClean="0"/>
              <a:t> </a:t>
            </a:r>
            <a:r>
              <a:rPr lang="ru-RU" sz="9600" dirty="0" err="1" smtClean="0"/>
              <a:t>економіки</a:t>
            </a:r>
            <a:r>
              <a:rPr lang="ru-RU" sz="9600" dirty="0" smtClean="0"/>
              <a:t>.</a:t>
            </a:r>
          </a:p>
          <a:p>
            <a:pPr>
              <a:buNone/>
            </a:pPr>
            <a:r>
              <a:rPr lang="uk-UA" sz="9600" dirty="0" smtClean="0"/>
              <a:t>		</a:t>
            </a:r>
            <a:r>
              <a:rPr lang="ru-RU" sz="9600" dirty="0" err="1" smtClean="0"/>
              <a:t>Головні</a:t>
            </a:r>
            <a:r>
              <a:rPr lang="ru-RU" sz="9600" dirty="0" smtClean="0"/>
              <a:t> </a:t>
            </a:r>
            <a:r>
              <a:rPr lang="ru-RU" sz="9600" dirty="0" err="1" smtClean="0"/>
              <a:t>зернові</a:t>
            </a:r>
            <a:r>
              <a:rPr lang="ru-RU" sz="9600" dirty="0" smtClean="0"/>
              <a:t> </a:t>
            </a:r>
            <a:r>
              <a:rPr lang="ru-RU" sz="9600" dirty="0" err="1" smtClean="0"/>
              <a:t>культури</a:t>
            </a:r>
            <a:r>
              <a:rPr lang="ru-RU" sz="9600" dirty="0" smtClean="0"/>
              <a:t> – </a:t>
            </a:r>
            <a:r>
              <a:rPr lang="ru-RU" sz="9600" dirty="0" err="1" smtClean="0"/>
              <a:t>озима</a:t>
            </a:r>
            <a:r>
              <a:rPr lang="ru-RU" sz="9600" dirty="0" smtClean="0"/>
              <a:t> </a:t>
            </a:r>
            <a:r>
              <a:rPr lang="ru-RU" sz="9600" dirty="0" err="1" smtClean="0"/>
              <a:t>пшениця</a:t>
            </a:r>
            <a:r>
              <a:rPr lang="ru-RU" sz="9600" dirty="0" smtClean="0"/>
              <a:t> та </a:t>
            </a:r>
            <a:r>
              <a:rPr lang="ru-RU" sz="9600" dirty="0" err="1" smtClean="0"/>
              <a:t>кукурудза</a:t>
            </a:r>
            <a:r>
              <a:rPr lang="ru-RU" sz="9600" dirty="0" smtClean="0"/>
              <a:t>. </a:t>
            </a:r>
            <a:r>
              <a:rPr lang="ru-RU" sz="9600" dirty="0" err="1" smtClean="0"/>
              <a:t>Пшениця</a:t>
            </a:r>
            <a:r>
              <a:rPr lang="ru-RU" sz="9600" dirty="0" smtClean="0"/>
              <a:t> </a:t>
            </a:r>
            <a:r>
              <a:rPr lang="ru-RU" sz="9600" dirty="0" err="1" smtClean="0"/>
              <a:t>йде</a:t>
            </a:r>
            <a:r>
              <a:rPr lang="ru-RU" sz="9600" dirty="0" smtClean="0"/>
              <a:t> на </a:t>
            </a:r>
            <a:r>
              <a:rPr lang="ru-RU" sz="9600" dirty="0" err="1" smtClean="0"/>
              <a:t>внутрішній</a:t>
            </a:r>
            <a:r>
              <a:rPr lang="ru-RU" sz="9600" dirty="0" smtClean="0"/>
              <a:t> </a:t>
            </a:r>
            <a:r>
              <a:rPr lang="ru-RU" sz="9600" dirty="0" err="1" smtClean="0"/>
              <a:t>ринок</a:t>
            </a:r>
            <a:r>
              <a:rPr lang="ru-RU" sz="9600" dirty="0" smtClean="0"/>
              <a:t>, а </a:t>
            </a:r>
            <a:r>
              <a:rPr lang="ru-RU" sz="9600" dirty="0" err="1" smtClean="0"/>
              <a:t>кукурудза</a:t>
            </a:r>
            <a:r>
              <a:rPr lang="ru-RU" sz="9600" dirty="0" smtClean="0"/>
              <a:t> </a:t>
            </a:r>
            <a:r>
              <a:rPr lang="ru-RU" sz="9600" dirty="0" err="1" smtClean="0"/>
              <a:t>експортується</a:t>
            </a:r>
            <a:r>
              <a:rPr lang="ru-RU" sz="9600" dirty="0" smtClean="0"/>
              <a:t>. </a:t>
            </a:r>
            <a:r>
              <a:rPr lang="ru-RU" sz="9600" dirty="0" err="1" smtClean="0"/>
              <a:t>Розвинено</a:t>
            </a:r>
            <a:r>
              <a:rPr lang="ru-RU" sz="9600" dirty="0" smtClean="0"/>
              <a:t> </a:t>
            </a:r>
            <a:r>
              <a:rPr lang="ru-RU" sz="9600" dirty="0" err="1" smtClean="0"/>
              <a:t>овочівництво</a:t>
            </a:r>
            <a:r>
              <a:rPr lang="ru-RU" sz="9600" dirty="0" smtClean="0"/>
              <a:t>, </a:t>
            </a:r>
            <a:r>
              <a:rPr lang="ru-RU" sz="9600" dirty="0" err="1" smtClean="0"/>
              <a:t>садівництво</a:t>
            </a:r>
            <a:r>
              <a:rPr lang="ru-RU" sz="9600" dirty="0" smtClean="0"/>
              <a:t>, </a:t>
            </a:r>
            <a:r>
              <a:rPr lang="ru-RU" sz="9600" dirty="0" err="1" smtClean="0"/>
              <a:t>вирощують</a:t>
            </a:r>
            <a:r>
              <a:rPr lang="ru-RU" sz="9600" dirty="0" smtClean="0"/>
              <a:t> </a:t>
            </a:r>
            <a:r>
              <a:rPr lang="ru-RU" sz="9600" dirty="0" err="1" smtClean="0"/>
              <a:t>технічні</a:t>
            </a:r>
            <a:r>
              <a:rPr lang="ru-RU" sz="9600" dirty="0" smtClean="0"/>
              <a:t> </a:t>
            </a:r>
            <a:r>
              <a:rPr lang="ru-RU" sz="9600" dirty="0" err="1" smtClean="0"/>
              <a:t>культури</a:t>
            </a:r>
            <a:r>
              <a:rPr lang="ru-RU" sz="9600" dirty="0" smtClean="0"/>
              <a:t>: </a:t>
            </a:r>
            <a:r>
              <a:rPr lang="ru-RU" sz="9600" dirty="0" err="1" smtClean="0"/>
              <a:t>цукрові</a:t>
            </a:r>
            <a:r>
              <a:rPr lang="ru-RU" sz="9600" dirty="0" smtClean="0"/>
              <a:t> </a:t>
            </a:r>
            <a:r>
              <a:rPr lang="ru-RU" sz="9600" dirty="0" err="1" smtClean="0"/>
              <a:t>буряки</a:t>
            </a:r>
            <a:r>
              <a:rPr lang="ru-RU" sz="9600" dirty="0" smtClean="0"/>
              <a:t>, </a:t>
            </a:r>
            <a:r>
              <a:rPr lang="ru-RU" sz="9600" dirty="0" err="1" smtClean="0"/>
              <a:t>картоплю</a:t>
            </a:r>
            <a:r>
              <a:rPr lang="ru-RU" sz="9600" dirty="0" smtClean="0"/>
              <a:t>, </a:t>
            </a:r>
            <a:r>
              <a:rPr lang="ru-RU" sz="9600" dirty="0" err="1" smtClean="0"/>
              <a:t>соняшник</a:t>
            </a:r>
            <a:r>
              <a:rPr lang="ru-RU" sz="9600" dirty="0" smtClean="0"/>
              <a:t>, </a:t>
            </a:r>
            <a:r>
              <a:rPr lang="ru-RU" sz="9600" dirty="0" err="1" smtClean="0"/>
              <a:t>кормові</a:t>
            </a:r>
            <a:r>
              <a:rPr lang="ru-RU" sz="9600" dirty="0" smtClean="0"/>
              <a:t> та </a:t>
            </a:r>
            <a:r>
              <a:rPr lang="ru-RU" sz="9600" dirty="0" err="1" smtClean="0"/>
              <a:t>ефіроолійні</a:t>
            </a:r>
            <a:r>
              <a:rPr lang="ru-RU" sz="9600" dirty="0" smtClean="0"/>
              <a:t> </a:t>
            </a:r>
            <a:r>
              <a:rPr lang="ru-RU" sz="9600" dirty="0" err="1" smtClean="0"/>
              <a:t>культури</a:t>
            </a:r>
            <a:r>
              <a:rPr lang="ru-RU" sz="9600" dirty="0" smtClean="0"/>
              <a:t>, </a:t>
            </a:r>
            <a:r>
              <a:rPr lang="ru-RU" sz="9600" dirty="0" err="1" smtClean="0"/>
              <a:t>ягоди</a:t>
            </a:r>
            <a:r>
              <a:rPr lang="ru-RU" sz="9600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</a:t>
            </a:r>
            <a:endParaRPr lang="ru-RU" dirty="0"/>
          </a:p>
        </p:txBody>
      </p:sp>
      <p:pic>
        <p:nvPicPr>
          <p:cNvPr id="2050" name="Picture 2" descr="D:\My downloads\Photo\Молдова\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D:\My downloads\Photo\Молдова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dirty="0" err="1" smtClean="0"/>
              <a:t>Тваринництво</a:t>
            </a:r>
            <a:r>
              <a:rPr lang="ru-RU" dirty="0" smtClean="0"/>
              <a:t> 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м’ясо-молочне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r>
              <a:rPr lang="ru-RU" dirty="0" smtClean="0"/>
              <a:t>,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рогату</a:t>
            </a:r>
            <a:r>
              <a:rPr lang="ru-RU" dirty="0" smtClean="0"/>
              <a:t> худобу, </a:t>
            </a:r>
            <a:r>
              <a:rPr lang="ru-RU" dirty="0" err="1" smtClean="0"/>
              <a:t>овець</a:t>
            </a:r>
            <a:r>
              <a:rPr lang="ru-RU" dirty="0" smtClean="0"/>
              <a:t> та </a:t>
            </a:r>
            <a:r>
              <a:rPr lang="ru-RU" dirty="0" err="1" smtClean="0"/>
              <a:t>кіз</a:t>
            </a:r>
            <a:r>
              <a:rPr lang="ru-RU" dirty="0" smtClean="0"/>
              <a:t>. </a:t>
            </a:r>
            <a:r>
              <a:rPr lang="ru-RU" dirty="0" err="1" smtClean="0"/>
              <a:t>Каракулеві</a:t>
            </a:r>
            <a:r>
              <a:rPr lang="ru-RU" dirty="0" smtClean="0"/>
              <a:t> та </a:t>
            </a:r>
            <a:r>
              <a:rPr lang="ru-RU" dirty="0" err="1" smtClean="0"/>
              <a:t>цигейкові</a:t>
            </a:r>
            <a:r>
              <a:rPr lang="ru-RU" dirty="0" smtClean="0"/>
              <a:t> породи </a:t>
            </a:r>
            <a:r>
              <a:rPr lang="ru-RU" dirty="0" err="1" smtClean="0"/>
              <a:t>овець</a:t>
            </a:r>
            <a:r>
              <a:rPr lang="ru-RU" dirty="0" smtClean="0"/>
              <a:t> </a:t>
            </a:r>
            <a:r>
              <a:rPr lang="ru-RU" dirty="0" err="1" smtClean="0"/>
              <a:t>розводять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D:\++++Фотки\Животные44\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0320" y="1371600"/>
            <a:ext cx="2316480" cy="2895600"/>
          </a:xfrm>
          <a:prstGeom prst="rect">
            <a:avLst/>
          </a:prstGeom>
          <a:noFill/>
        </p:spPr>
      </p:pic>
      <p:pic>
        <p:nvPicPr>
          <p:cNvPr id="1026" name="Picture 2" descr="D:\++++Фотки\Географія\1369220872_v-ssha-koza-tak-hotela-zhit-chto-sbezhala-iz-skotobojni-i-ustroila-prob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2506382" cy="279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Потреби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переробний</a:t>
            </a:r>
            <a:r>
              <a:rPr lang="ru-RU" dirty="0" smtClean="0"/>
              <a:t> комплекс, представлений </a:t>
            </a:r>
            <a:r>
              <a:rPr lang="ru-RU" dirty="0" err="1" smtClean="0"/>
              <a:t>виноробною</a:t>
            </a:r>
            <a:r>
              <a:rPr lang="ru-RU" dirty="0" smtClean="0"/>
              <a:t>, </a:t>
            </a:r>
            <a:r>
              <a:rPr lang="ru-RU" dirty="0" err="1" smtClean="0"/>
              <a:t>хлібопекарською</a:t>
            </a:r>
            <a:r>
              <a:rPr lang="ru-RU" dirty="0" smtClean="0"/>
              <a:t>, </a:t>
            </a:r>
            <a:r>
              <a:rPr lang="ru-RU" dirty="0" err="1" smtClean="0"/>
              <a:t>борошномельно-круп’яною</a:t>
            </a:r>
            <a:r>
              <a:rPr lang="ru-RU" dirty="0" smtClean="0"/>
              <a:t>, </a:t>
            </a:r>
            <a:r>
              <a:rPr lang="ru-RU" dirty="0" err="1" smtClean="0"/>
              <a:t>тютюновою</a:t>
            </a:r>
            <a:r>
              <a:rPr lang="ru-RU" dirty="0" smtClean="0"/>
              <a:t>, </a:t>
            </a:r>
            <a:r>
              <a:rPr lang="ru-RU" dirty="0" err="1" smtClean="0"/>
              <a:t>парфумерно-косметичною</a:t>
            </a:r>
            <a:r>
              <a:rPr lang="ru-RU" dirty="0" smtClean="0"/>
              <a:t> </a:t>
            </a:r>
            <a:r>
              <a:rPr lang="ru-RU" dirty="0" err="1" smtClean="0"/>
              <a:t>промисловістю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D:\My downloads\Photo\Молдова\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3352800" cy="2233803"/>
          </a:xfrm>
          <a:prstGeom prst="rect">
            <a:avLst/>
          </a:prstGeom>
          <a:noFill/>
        </p:spPr>
      </p:pic>
      <p:pic>
        <p:nvPicPr>
          <p:cNvPr id="3074" name="Picture 2" descr="D:\++++Фотки\Географія\OzOBgC4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62328"/>
      </a:dk1>
      <a:lt1>
        <a:srgbClr val="7030A0"/>
      </a:lt1>
      <a:dk2>
        <a:srgbClr val="105964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71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Молдова </vt:lpstr>
      <vt:lpstr>Слайд 2</vt:lpstr>
      <vt:lpstr>Географічне положення</vt:lpstr>
      <vt:lpstr>Природні умови та ресурси</vt:lpstr>
      <vt:lpstr>Слайд 5</vt:lpstr>
      <vt:lpstr>Народонаселення </vt:lpstr>
      <vt:lpstr>Сільське господарство </vt:lpstr>
      <vt:lpstr>Слайд 8</vt:lpstr>
      <vt:lpstr>Промисловість</vt:lpstr>
      <vt:lpstr>Зовнішньоекономічна діяльність</vt:lpstr>
      <vt:lpstr>Культура</vt:lpstr>
      <vt:lpstr>Капріянскій монастир</vt:lpstr>
      <vt:lpstr>Собор Різдва Христового</vt:lpstr>
      <vt:lpstr>Національний музей історії Молдови</vt:lpstr>
      <vt:lpstr>Собор Святої Феодори з Сіхли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Молдова </dc:title>
  <dc:creator>Admin</dc:creator>
  <cp:lastModifiedBy>Admin</cp:lastModifiedBy>
  <cp:revision>13</cp:revision>
  <dcterms:created xsi:type="dcterms:W3CDTF">2013-12-29T10:26:55Z</dcterms:created>
  <dcterms:modified xsi:type="dcterms:W3CDTF">2014-02-24T16:17:15Z</dcterms:modified>
</cp:coreProperties>
</file>