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0" r:id="rId6"/>
    <p:sldId id="264" r:id="rId7"/>
    <p:sldId id="259" r:id="rId8"/>
    <p:sldId id="265" r:id="rId9"/>
    <p:sldId id="262" r:id="rId10"/>
    <p:sldId id="261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4DC973-BFEB-4603-A978-872F5F229E77}" type="datetimeFigureOut">
              <a:rPr lang="ru-RU" smtClean="0"/>
              <a:t>06.12.2011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A63A06-A50E-4A79-8283-D18419ADCB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7772400" cy="1470025"/>
          </a:xfrm>
        </p:spPr>
        <p:txBody>
          <a:bodyPr/>
          <a:lstStyle/>
          <a:p>
            <a:r>
              <a:rPr lang="ru-RU" dirty="0" smtClean="0"/>
              <a:t>Тарас Григорович Шевченко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1556" y="2204864"/>
            <a:ext cx="5192444" cy="288032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Підготувала</a:t>
            </a:r>
          </a:p>
          <a:p>
            <a:r>
              <a:rPr lang="uk-UA" sz="3200" dirty="0" smtClean="0"/>
              <a:t>учениця </a:t>
            </a:r>
            <a:r>
              <a:rPr lang="uk-UA" sz="3200" dirty="0" smtClean="0"/>
              <a:t>9 А</a:t>
            </a:r>
            <a:r>
              <a:rPr lang="uk-UA" sz="3200" dirty="0" smtClean="0"/>
              <a:t> </a:t>
            </a:r>
            <a:r>
              <a:rPr lang="uk-UA" sz="3200" dirty="0" smtClean="0"/>
              <a:t>класу</a:t>
            </a:r>
          </a:p>
          <a:p>
            <a:r>
              <a:rPr lang="uk-UA" sz="3200" dirty="0" err="1" smtClean="0"/>
              <a:t>Григор</a:t>
            </a:r>
            <a:r>
              <a:rPr lang="uk-UA" sz="3200" dirty="0" smtClean="0"/>
              <a:t> Тетяна</a:t>
            </a:r>
            <a:endParaRPr lang="uk-U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040116" cy="428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8686800" cy="838200"/>
          </a:xfrm>
        </p:spPr>
        <p:txBody>
          <a:bodyPr/>
          <a:lstStyle/>
          <a:p>
            <a:r>
              <a:rPr lang="uk-UA" dirty="0" smtClean="0"/>
              <a:t>Наш золотий скарб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" y="1556792"/>
            <a:ext cx="4717326" cy="6659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, широко і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пронизане</a:t>
            </a:r>
            <a:r>
              <a:rPr lang="ru-RU" dirty="0"/>
              <a:t> </a:t>
            </a:r>
            <a:r>
              <a:rPr lang="ru-RU" dirty="0" err="1"/>
              <a:t>любов'ю</a:t>
            </a:r>
            <a:r>
              <a:rPr lang="ru-RU" dirty="0"/>
              <a:t> до Бога, є нашим </a:t>
            </a:r>
            <a:r>
              <a:rPr lang="ru-RU" dirty="0" err="1"/>
              <a:t>національним</a:t>
            </a:r>
            <a:r>
              <a:rPr lang="ru-RU" dirty="0"/>
              <a:t> золотим скарбом, святим фондом </a:t>
            </a:r>
            <a:r>
              <a:rPr lang="ru-RU" dirty="0" err="1"/>
              <a:t>духовності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26" y="1134763"/>
            <a:ext cx="42100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964488" cy="58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1564"/>
            <a:ext cx="8686800" cy="838200"/>
          </a:xfrm>
        </p:spPr>
        <p:txBody>
          <a:bodyPr/>
          <a:lstStyle/>
          <a:p>
            <a:r>
              <a:rPr lang="uk-UA" dirty="0" smtClean="0"/>
              <a:t>Політичні мотиви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2952328" cy="38884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Політичні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мотиви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поезії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Шевченка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здебільшого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застарілі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відомі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закордонним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виданням</a:t>
            </a:r>
            <a:r>
              <a:rPr lang="ru-RU" dirty="0">
                <a:solidFill>
                  <a:schemeClr val="tx1"/>
                </a:solidFill>
              </a:rPr>
              <a:t> «Кобзаря»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0317" y="1052736"/>
            <a:ext cx="2790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слов'янофільству</a:t>
            </a:r>
            <a:r>
              <a:rPr lang="ru-RU" sz="2800" dirty="0"/>
              <a:t> </a:t>
            </a:r>
            <a:r>
              <a:rPr lang="ru-RU" sz="2800" dirty="0" err="1"/>
              <a:t>присвячено</a:t>
            </a:r>
            <a:r>
              <a:rPr lang="ru-RU" sz="2800" dirty="0"/>
              <a:t> в «</a:t>
            </a:r>
            <a:r>
              <a:rPr lang="ru-RU" sz="2800" dirty="0" err="1"/>
              <a:t>Кобзарі</a:t>
            </a:r>
            <a:r>
              <a:rPr lang="ru-RU" sz="2800" dirty="0"/>
              <a:t>» </a:t>
            </a:r>
            <a:r>
              <a:rPr lang="ru-RU" sz="2800" dirty="0" err="1"/>
              <a:t>чимало</a:t>
            </a:r>
            <a:r>
              <a:rPr lang="ru-RU" sz="2800" dirty="0"/>
              <a:t> </a:t>
            </a:r>
            <a:r>
              <a:rPr lang="ru-RU" sz="2800" dirty="0" err="1"/>
              <a:t>сторінок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1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5400"/>
            <a:ext cx="5826224" cy="436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Названі на його честь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268760"/>
            <a:ext cx="410445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/>
              <a:t>університет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навпроти</a:t>
            </a:r>
            <a:r>
              <a:rPr lang="ru-RU" dirty="0"/>
              <a:t> парку </a:t>
            </a:r>
            <a:r>
              <a:rPr lang="ru-RU" dirty="0" err="1"/>
              <a:t>Шевченка</a:t>
            </a:r>
            <a:r>
              <a:rPr lang="ru-RU" dirty="0"/>
              <a:t>, </a:t>
            </a:r>
            <a:r>
              <a:rPr lang="ru-RU" dirty="0" err="1"/>
              <a:t>Луганський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і </a:t>
            </a:r>
            <a:r>
              <a:rPr lang="ru-RU" dirty="0" err="1"/>
              <a:t>Придністровський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у </a:t>
            </a:r>
            <a:r>
              <a:rPr lang="ru-RU" dirty="0" err="1"/>
              <a:t>Тирасполі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3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 smtClean="0"/>
              <a:t>Названі на його честь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3700"/>
            <a:ext cx="3419872" cy="5205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Вулиці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багатьох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містах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Україні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Росії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інших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країн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наприклад</a:t>
            </a:r>
            <a:r>
              <a:rPr lang="ru-RU" sz="2800" dirty="0">
                <a:solidFill>
                  <a:schemeClr val="tx1"/>
                </a:solidFill>
              </a:rPr>
              <a:t>, в </a:t>
            </a:r>
            <a:r>
              <a:rPr lang="ru-RU" sz="2800" dirty="0" err="1">
                <a:solidFill>
                  <a:schemeClr val="tx1"/>
                </a:solidFill>
              </a:rPr>
              <a:t>Тбілісі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Вільнюсі</a:t>
            </a:r>
            <a:r>
              <a:rPr lang="ru-RU" sz="28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Площа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err="1">
                <a:solidFill>
                  <a:schemeClr val="tx1"/>
                </a:solidFill>
              </a:rPr>
              <a:t>Лондоні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вулиця</a:t>
            </a:r>
            <a:r>
              <a:rPr lang="ru-RU" sz="2800" dirty="0">
                <a:solidFill>
                  <a:schemeClr val="tx1"/>
                </a:solidFill>
              </a:rPr>
              <a:t> в Нью-Йорку.</a:t>
            </a:r>
          </a:p>
          <a:p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515143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0815" y="5018646"/>
            <a:ext cx="5773185" cy="184665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З 1924 року </a:t>
            </a:r>
            <a:r>
              <a:rPr lang="ru-RU" sz="2400" dirty="0" err="1"/>
              <a:t>казахський</a:t>
            </a:r>
            <a:r>
              <a:rPr lang="ru-RU" sz="2400" dirty="0"/>
              <a:t> </a:t>
            </a:r>
            <a:r>
              <a:rPr lang="ru-RU" sz="2400" dirty="0" err="1"/>
              <a:t>місто</a:t>
            </a:r>
            <a:r>
              <a:rPr lang="ru-RU" sz="2400" dirty="0"/>
              <a:t> Форт </a:t>
            </a:r>
            <a:r>
              <a:rPr lang="ru-RU" sz="2400" dirty="0" err="1"/>
              <a:t>Олександрівський</a:t>
            </a:r>
            <a:r>
              <a:rPr lang="ru-RU" sz="2400" dirty="0"/>
              <a:t> носить </a:t>
            </a:r>
            <a:r>
              <a:rPr lang="ru-RU" sz="2400" dirty="0" err="1"/>
              <a:t>назву</a:t>
            </a:r>
            <a:r>
              <a:rPr lang="ru-RU" sz="2400" dirty="0"/>
              <a:t> Форт-Шевченко, а з 1964 по 1991 роки </a:t>
            </a:r>
            <a:r>
              <a:rPr lang="ru-RU" sz="2400" dirty="0" err="1"/>
              <a:t>місто</a:t>
            </a:r>
            <a:r>
              <a:rPr lang="ru-RU" sz="2400" dirty="0"/>
              <a:t> Актау </a:t>
            </a:r>
            <a:r>
              <a:rPr lang="ru-RU" sz="2400" dirty="0" err="1"/>
              <a:t>називався</a:t>
            </a:r>
            <a:r>
              <a:rPr lang="ru-RU" sz="2400" dirty="0"/>
              <a:t> «Шевченко».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25252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Шевченко є основоположником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і родоначальником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революційно</a:t>
            </a:r>
            <a:r>
              <a:rPr lang="ru-RU" dirty="0" smtClean="0"/>
              <a:t>-демократичного </a:t>
            </a:r>
            <a:r>
              <a:rPr lang="ru-RU" dirty="0" err="1" smtClean="0"/>
              <a:t>напряму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Шляхом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пішли</a:t>
            </a:r>
            <a:r>
              <a:rPr lang="ru-RU" dirty="0" smtClean="0"/>
              <a:t> </a:t>
            </a:r>
            <a:r>
              <a:rPr lang="ru-RU" dirty="0" err="1" smtClean="0"/>
              <a:t>найвидатніші</a:t>
            </a:r>
            <a:r>
              <a:rPr lang="ru-RU" dirty="0" smtClean="0"/>
              <a:t> </a:t>
            </a:r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письменники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часу – Марко </a:t>
            </a:r>
            <a:r>
              <a:rPr lang="ru-RU" dirty="0" err="1" smtClean="0"/>
              <a:t>Вовчок</a:t>
            </a:r>
            <a:r>
              <a:rPr lang="ru-RU" dirty="0" smtClean="0"/>
              <a:t>,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, </a:t>
            </a:r>
            <a:r>
              <a:rPr lang="ru-RU" dirty="0" err="1" smtClean="0"/>
              <a:t>Іван</a:t>
            </a:r>
            <a:r>
              <a:rPr lang="ru-RU" dirty="0" smtClean="0"/>
              <a:t> Франко,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Грабовський</a:t>
            </a:r>
            <a:r>
              <a:rPr lang="ru-RU" dirty="0" smtClean="0"/>
              <a:t>, Леся </a:t>
            </a:r>
            <a:r>
              <a:rPr lang="ru-RU" dirty="0" err="1" smtClean="0"/>
              <a:t>Українка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, дала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Тарас Шевченко – </a:t>
            </a:r>
            <a:r>
              <a:rPr lang="ru-RU" dirty="0" err="1"/>
              <a:t>носій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в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скарбницю</a:t>
            </a: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96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686800" cy="838200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Тарас </a:t>
            </a:r>
            <a:r>
              <a:rPr lang="ru-RU" dirty="0"/>
              <a:t>Шевченко. Люди.</a:t>
            </a:r>
          </a:p>
          <a:p>
            <a:r>
              <a:rPr lang="ru-RU" dirty="0" smtClean="0"/>
              <a:t>Тарас </a:t>
            </a:r>
            <a:r>
              <a:rPr lang="ru-RU" dirty="0"/>
              <a:t>Шевченко. Сетевой литературно-общественный журнал.</a:t>
            </a:r>
          </a:p>
          <a:p>
            <a:r>
              <a:rPr lang="ru-RU" dirty="0" err="1" smtClean="0"/>
              <a:t>ua-kobzar</a:t>
            </a:r>
            <a:r>
              <a:rPr lang="ru-RU" dirty="0" smtClean="0"/>
              <a:t> </a:t>
            </a:r>
            <a:r>
              <a:rPr lang="ru-RU" dirty="0"/>
              <a:t>— сообщество «Шевченко, Тарас Григорьевич» в «Живом Журнале</a:t>
            </a:r>
            <a:r>
              <a:rPr lang="ru-RU" dirty="0" smtClean="0"/>
              <a:t>»</a:t>
            </a:r>
          </a:p>
          <a:p>
            <a:r>
              <a:rPr lang="uk-UA" dirty="0" err="1" smtClean="0"/>
              <a:t>Википедия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58200" cy="122237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план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700808"/>
            <a:ext cx="8458200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1.Народився поет…</a:t>
            </a:r>
            <a:endParaRPr lang="ru-RU" dirty="0"/>
          </a:p>
          <a:p>
            <a:r>
              <a:rPr lang="ru-RU" dirty="0" smtClean="0"/>
              <a:t>2.Найб</a:t>
            </a:r>
            <a:r>
              <a:rPr lang="uk-UA" dirty="0" err="1" smtClean="0"/>
              <a:t>ільш</a:t>
            </a:r>
            <a:r>
              <a:rPr lang="uk-UA" dirty="0" smtClean="0"/>
              <a:t> відомі </a:t>
            </a:r>
            <a:r>
              <a:rPr lang="ru-RU" dirty="0" err="1"/>
              <a:t>к</a:t>
            </a:r>
            <a:r>
              <a:rPr lang="ru-RU" dirty="0" err="1" smtClean="0"/>
              <a:t>артини</a:t>
            </a:r>
            <a:r>
              <a:rPr lang="ru-RU" dirty="0" smtClean="0"/>
              <a:t> Тараса</a:t>
            </a:r>
          </a:p>
          <a:p>
            <a:r>
              <a:rPr lang="uk-UA" dirty="0" smtClean="0"/>
              <a:t>3.Тарас Шевченко як художник</a:t>
            </a:r>
          </a:p>
          <a:p>
            <a:r>
              <a:rPr lang="uk-UA" dirty="0" smtClean="0"/>
              <a:t>4.Поезія Шевченка</a:t>
            </a:r>
          </a:p>
          <a:p>
            <a:r>
              <a:rPr lang="uk-UA" dirty="0" smtClean="0"/>
              <a:t>5.Кобзар</a:t>
            </a:r>
          </a:p>
          <a:p>
            <a:r>
              <a:rPr lang="uk-UA" dirty="0" smtClean="0"/>
              <a:t>6.Тарас </a:t>
            </a:r>
            <a:r>
              <a:rPr lang="uk-UA" dirty="0" err="1" smtClean="0"/>
              <a:t>Шевченко-українець</a:t>
            </a:r>
            <a:endParaRPr lang="uk-UA" dirty="0" smtClean="0"/>
          </a:p>
          <a:p>
            <a:r>
              <a:rPr lang="uk-UA" dirty="0" smtClean="0"/>
              <a:t>7.Наш золотий скарб</a:t>
            </a:r>
          </a:p>
          <a:p>
            <a:r>
              <a:rPr lang="uk-UA" dirty="0" smtClean="0"/>
              <a:t>8.Політичні мотиви</a:t>
            </a:r>
          </a:p>
          <a:p>
            <a:r>
              <a:rPr lang="uk-UA" dirty="0" smtClean="0"/>
              <a:t>9.Названі на його честь</a:t>
            </a:r>
          </a:p>
          <a:p>
            <a:r>
              <a:rPr lang="uk-UA" dirty="0" smtClean="0"/>
              <a:t>10.Висновки</a:t>
            </a:r>
          </a:p>
          <a:p>
            <a:r>
              <a:rPr lang="uk-UA" dirty="0" smtClean="0"/>
              <a:t>11.Література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7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17192"/>
            <a:ext cx="3695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поет…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92896"/>
            <a:ext cx="5011363" cy="4611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поет 9 </a:t>
            </a:r>
            <a:r>
              <a:rPr lang="ru-RU" sz="2400" dirty="0" err="1" smtClean="0"/>
              <a:t>березня</a:t>
            </a:r>
            <a:r>
              <a:rPr lang="ru-RU" sz="2400" dirty="0" smtClean="0"/>
              <a:t> 1814 </a:t>
            </a:r>
            <a:r>
              <a:rPr lang="ru-RU" sz="2400" dirty="0"/>
              <a:t>у </a:t>
            </a:r>
            <a:r>
              <a:rPr lang="ru-RU" sz="2400" dirty="0" err="1"/>
              <a:t>селі</a:t>
            </a:r>
            <a:r>
              <a:rPr lang="ru-RU" sz="2400" dirty="0"/>
              <a:t> </a:t>
            </a:r>
            <a:r>
              <a:rPr lang="ru-RU" sz="2400" dirty="0" err="1" smtClean="0"/>
              <a:t>Моринці</a:t>
            </a:r>
            <a:r>
              <a:rPr lang="ru-RU" sz="2400" dirty="0" smtClean="0"/>
              <a:t> у </a:t>
            </a:r>
            <a:r>
              <a:rPr lang="ru-RU" sz="2400" dirty="0" err="1"/>
              <a:t>сім'ї</a:t>
            </a:r>
            <a:r>
              <a:rPr lang="ru-RU" sz="2400" dirty="0"/>
              <a:t> </a:t>
            </a:r>
            <a:r>
              <a:rPr lang="ru-RU" sz="2400" dirty="0" err="1"/>
              <a:t>кріпосного</a:t>
            </a:r>
            <a:r>
              <a:rPr lang="ru-RU" sz="2400" dirty="0"/>
              <a:t>, </a:t>
            </a:r>
            <a:r>
              <a:rPr lang="ru-RU" sz="2400" dirty="0" err="1"/>
              <a:t>поміщиком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Енгельгардт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2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6" y="769272"/>
            <a:ext cx="3339455" cy="425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29" y="37016"/>
            <a:ext cx="27717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488" y="0"/>
            <a:ext cx="4608512" cy="910208"/>
          </a:xfrm>
        </p:spPr>
        <p:txBody>
          <a:bodyPr/>
          <a:lstStyle/>
          <a:p>
            <a:r>
              <a:rPr lang="ru-RU" dirty="0" err="1" smtClean="0"/>
              <a:t>Картини</a:t>
            </a:r>
            <a:r>
              <a:rPr lang="ru-RU" dirty="0" smtClean="0"/>
              <a:t> Тараса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36001"/>
            <a:ext cx="34468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41" y="966509"/>
            <a:ext cx="3757959" cy="50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2029" y="5019487"/>
            <a:ext cx="33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Гадалка-</a:t>
            </a:r>
            <a:r>
              <a:rPr lang="ru-RU" dirty="0" err="1" smtClean="0"/>
              <a:t>циганка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32964" y="3489804"/>
            <a:ext cx="217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30302" y="6017885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Катерина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6488668"/>
            <a:ext cx="499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Рєпніна</a:t>
            </a:r>
            <a:r>
              <a:rPr lang="ru-RU" dirty="0" smtClean="0"/>
              <a:t> - </a:t>
            </a:r>
            <a:r>
              <a:rPr lang="ru-RU" dirty="0" err="1" smtClean="0"/>
              <a:t>Волконського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9" y="908720"/>
            <a:ext cx="4161478" cy="557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73" y="0"/>
            <a:ext cx="8686800" cy="838200"/>
          </a:xfrm>
        </p:spPr>
        <p:txBody>
          <a:bodyPr/>
          <a:lstStyle/>
          <a:p>
            <a:r>
              <a:rPr lang="ru-RU" dirty="0" smtClean="0"/>
              <a:t>Тарас Шевченко, як художник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5099"/>
            <a:ext cx="4981159" cy="52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Тарас Григорович Шевченко, як художник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 smtClean="0"/>
              <a:t>почесних</a:t>
            </a:r>
            <a:r>
              <a:rPr lang="ru-RU" dirty="0" smtClean="0"/>
              <a:t> перших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прокладали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реалістичний</a:t>
            </a:r>
            <a:r>
              <a:rPr lang="ru-RU" dirty="0"/>
              <a:t> </a:t>
            </a:r>
            <a:r>
              <a:rPr lang="ru-RU" dirty="0" err="1" smtClean="0"/>
              <a:t>напрям.Він</a:t>
            </a:r>
            <a:r>
              <a:rPr lang="ru-RU" dirty="0" smtClean="0"/>
              <a:t> основоположник </a:t>
            </a:r>
            <a:r>
              <a:rPr lang="ru-RU" dirty="0"/>
              <a:t>критичного </a:t>
            </a:r>
            <a:r>
              <a:rPr lang="ru-RU" dirty="0" err="1"/>
              <a:t>реалізму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9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86" y="478840"/>
            <a:ext cx="8458200" cy="1222375"/>
          </a:xfrm>
        </p:spPr>
        <p:txBody>
          <a:bodyPr/>
          <a:lstStyle/>
          <a:p>
            <a:r>
              <a:rPr lang="uk-UA" dirty="0" smtClean="0"/>
              <a:t>Поезія Шевченка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11899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Тарас Шевченко у </a:t>
            </a:r>
            <a:r>
              <a:rPr lang="ru-RU" sz="2800" dirty="0" err="1"/>
              <a:t>своїй</a:t>
            </a:r>
            <a:r>
              <a:rPr lang="ru-RU" sz="2800" dirty="0"/>
              <a:t> </a:t>
            </a:r>
            <a:r>
              <a:rPr lang="ru-RU" sz="2800" dirty="0" err="1"/>
              <a:t>творчості</a:t>
            </a:r>
            <a:r>
              <a:rPr lang="ru-RU" sz="2800" dirty="0"/>
              <a:t> </a:t>
            </a:r>
            <a:r>
              <a:rPr lang="ru-RU" sz="2800" dirty="0" err="1"/>
              <a:t>відобразив</a:t>
            </a:r>
            <a:r>
              <a:rPr lang="ru-RU" sz="2800" dirty="0"/>
              <a:t> </a:t>
            </a: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ті</a:t>
            </a:r>
            <a:r>
              <a:rPr lang="ru-RU" sz="2800" dirty="0"/>
              <a:t> думки і </a:t>
            </a:r>
            <a:r>
              <a:rPr lang="ru-RU" sz="2800" dirty="0" err="1"/>
              <a:t>настрої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важливими</a:t>
            </a:r>
            <a:r>
              <a:rPr lang="ru-RU" sz="2800" dirty="0"/>
              <a:t> в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/>
              <a:t>українців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часу.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1"/>
            <a:ext cx="37719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Кобзар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4066875" cy="48245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/>
              <a:t>Шевченко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релігійно-моральними</a:t>
            </a:r>
            <a:r>
              <a:rPr lang="ru-RU" dirty="0"/>
              <a:t> мотивами. Тепле </a:t>
            </a:r>
            <a:r>
              <a:rPr lang="ru-RU" dirty="0" err="1"/>
              <a:t>релігійне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і страх Божий </a:t>
            </a:r>
            <a:r>
              <a:rPr lang="ru-RU" dirty="0" err="1"/>
              <a:t>проникають</a:t>
            </a:r>
            <a:r>
              <a:rPr lang="ru-RU" dirty="0"/>
              <a:t> весь «</a:t>
            </a:r>
            <a:r>
              <a:rPr lang="ru-RU" dirty="0" err="1"/>
              <a:t>Кобзар</a:t>
            </a:r>
            <a:r>
              <a:rPr lang="ru-RU" dirty="0"/>
              <a:t>».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793604" cy="505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995065" cy="3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5867400" cy="522288"/>
          </a:xfrm>
        </p:spPr>
        <p:txBody>
          <a:bodyPr>
            <a:noAutofit/>
          </a:bodyPr>
          <a:lstStyle/>
          <a:p>
            <a:r>
              <a:rPr lang="uk-UA" sz="6000" dirty="0" smtClean="0"/>
              <a:t>Кобзар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51520" y="4509120"/>
            <a:ext cx="5867400" cy="2015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 </a:t>
            </a:r>
            <a:r>
              <a:rPr lang="ru-RU" sz="2800" dirty="0" err="1"/>
              <a:t>другій</a:t>
            </a:r>
            <a:r>
              <a:rPr lang="ru-RU" sz="2800" dirty="0"/>
              <a:t> </a:t>
            </a:r>
            <a:r>
              <a:rPr lang="ru-RU" sz="2800" dirty="0" err="1"/>
              <a:t>половині</a:t>
            </a:r>
            <a:r>
              <a:rPr lang="ru-RU" sz="2800" dirty="0"/>
              <a:t> XIX і на початку XX ст. </a:t>
            </a:r>
            <a:r>
              <a:rPr lang="ru-RU" sz="2800" dirty="0" err="1"/>
              <a:t>чи</a:t>
            </a:r>
            <a:r>
              <a:rPr lang="ru-RU" sz="2800" dirty="0"/>
              <a:t> не </a:t>
            </a:r>
            <a:r>
              <a:rPr lang="ru-RU" sz="2800" dirty="0" err="1"/>
              <a:t>єдиною</a:t>
            </a:r>
            <a:r>
              <a:rPr lang="ru-RU" sz="2800" dirty="0"/>
              <a:t> книжкою у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сільських</a:t>
            </a:r>
            <a:r>
              <a:rPr lang="ru-RU" sz="2800" dirty="0"/>
              <a:t> хат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«</a:t>
            </a:r>
            <a:r>
              <a:rPr lang="ru-RU" sz="2800" dirty="0" err="1"/>
              <a:t>Кобзар</a:t>
            </a:r>
            <a:r>
              <a:rPr lang="ru-RU" sz="2800" dirty="0"/>
              <a:t>», </a:t>
            </a:r>
            <a:r>
              <a:rPr lang="ru-RU" sz="2800" dirty="0" err="1"/>
              <a:t>вірші</a:t>
            </a:r>
            <a:r>
              <a:rPr lang="ru-RU" sz="2800" dirty="0"/>
              <a:t> з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вчили</a:t>
            </a:r>
            <a:r>
              <a:rPr lang="ru-RU" sz="2800" dirty="0"/>
              <a:t> </a:t>
            </a:r>
            <a:r>
              <a:rPr lang="ru-RU" sz="2800" dirty="0" err="1"/>
              <a:t>напам'ять</a:t>
            </a:r>
            <a:r>
              <a:rPr lang="ru-RU" sz="2800" dirty="0"/>
              <a:t>, за ним </a:t>
            </a:r>
            <a:r>
              <a:rPr lang="ru-RU" sz="2800" dirty="0" err="1"/>
              <a:t>училися</a:t>
            </a:r>
            <a:r>
              <a:rPr lang="ru-RU" sz="2800" dirty="0"/>
              <a:t> </a:t>
            </a:r>
            <a:r>
              <a:rPr lang="ru-RU" sz="2800" dirty="0" err="1"/>
              <a:t>читати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ru-RU" dirty="0" smtClean="0"/>
              <a:t>Шевченко-</a:t>
            </a:r>
            <a:r>
              <a:rPr lang="ru-RU" dirty="0" err="1" smtClean="0"/>
              <a:t>укранець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28" y="1196752"/>
            <a:ext cx="507605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Бувши</a:t>
            </a:r>
            <a:r>
              <a:rPr lang="ru-RU" dirty="0"/>
              <a:t> плоть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плоті</a:t>
            </a:r>
            <a:r>
              <a:rPr lang="ru-RU" dirty="0"/>
              <a:t> і кров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багатостраждального</a:t>
            </a:r>
            <a:r>
              <a:rPr lang="ru-RU" dirty="0"/>
              <a:t> </a:t>
            </a:r>
            <a:r>
              <a:rPr lang="ru-RU" dirty="0" err="1" smtClean="0"/>
              <a:t>народу,люблячи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належачи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єством</a:t>
            </a:r>
            <a:r>
              <a:rPr lang="ru-RU" dirty="0"/>
              <a:t>, Шевченко </a:t>
            </a:r>
            <a:r>
              <a:rPr lang="ru-RU" dirty="0" err="1"/>
              <a:t>відкидав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виховане</a:t>
            </a:r>
            <a:r>
              <a:rPr lang="ru-RU" dirty="0"/>
              <a:t> </a:t>
            </a:r>
            <a:r>
              <a:rPr lang="ru-RU" dirty="0" err="1"/>
              <a:t>століттями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розтління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/>
              <a:t>рабства.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82" y="1340768"/>
            <a:ext cx="4107960" cy="52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4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434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Тарас Григорович Шевченко</vt:lpstr>
      <vt:lpstr>план</vt:lpstr>
      <vt:lpstr>Народився поет…</vt:lpstr>
      <vt:lpstr>Картини Тараса</vt:lpstr>
      <vt:lpstr>Тарас Шевченко, як художник</vt:lpstr>
      <vt:lpstr>Поезія Шевченка</vt:lpstr>
      <vt:lpstr>Кобзар</vt:lpstr>
      <vt:lpstr>Кобзар</vt:lpstr>
      <vt:lpstr>Шевченко-укранець</vt:lpstr>
      <vt:lpstr>Наш золотий скарб</vt:lpstr>
      <vt:lpstr>Політичні мотиви</vt:lpstr>
      <vt:lpstr>Названі на його честь</vt:lpstr>
      <vt:lpstr>Названі на його честь</vt:lpstr>
      <vt:lpstr>висновки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Григорович Шевченко</dc:title>
  <dc:creator>Танюшка</dc:creator>
  <cp:lastModifiedBy>Танюшка</cp:lastModifiedBy>
  <cp:revision>15</cp:revision>
  <dcterms:created xsi:type="dcterms:W3CDTF">2010-12-20T17:43:08Z</dcterms:created>
  <dcterms:modified xsi:type="dcterms:W3CDTF">2011-12-06T20:06:31Z</dcterms:modified>
</cp:coreProperties>
</file>