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8147-E686-4FC0-8E33-E1456E0981B0}" type="datetimeFigureOut">
              <a:rPr lang="ru-RU" smtClean="0"/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F67E-A972-4E33-829F-2EE0953FBC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604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8147-E686-4FC0-8E33-E1456E0981B0}" type="datetimeFigureOut">
              <a:rPr lang="ru-RU" smtClean="0"/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F67E-A972-4E33-829F-2EE0953FBC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613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8147-E686-4FC0-8E33-E1456E0981B0}" type="datetimeFigureOut">
              <a:rPr lang="ru-RU" smtClean="0"/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F67E-A972-4E33-829F-2EE0953FBC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883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8147-E686-4FC0-8E33-E1456E0981B0}" type="datetimeFigureOut">
              <a:rPr lang="ru-RU" smtClean="0"/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F67E-A972-4E33-829F-2EE0953FBC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036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8147-E686-4FC0-8E33-E1456E0981B0}" type="datetimeFigureOut">
              <a:rPr lang="ru-RU" smtClean="0"/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F67E-A972-4E33-829F-2EE0953FBC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385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8147-E686-4FC0-8E33-E1456E0981B0}" type="datetimeFigureOut">
              <a:rPr lang="ru-RU" smtClean="0"/>
              <a:t>16.05.2014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F67E-A972-4E33-829F-2EE0953FBC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22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8147-E686-4FC0-8E33-E1456E0981B0}" type="datetimeFigureOut">
              <a:rPr lang="ru-RU" smtClean="0"/>
              <a:t>16.05.2014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F67E-A972-4E33-829F-2EE0953FBC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750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8147-E686-4FC0-8E33-E1456E0981B0}" type="datetimeFigureOut">
              <a:rPr lang="ru-RU" smtClean="0"/>
              <a:t>16.05.2014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F67E-A972-4E33-829F-2EE0953FBC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863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8147-E686-4FC0-8E33-E1456E0981B0}" type="datetimeFigureOut">
              <a:rPr lang="ru-RU" smtClean="0"/>
              <a:t>16.05.2014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F67E-A972-4E33-829F-2EE0953FBC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624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8147-E686-4FC0-8E33-E1456E0981B0}" type="datetimeFigureOut">
              <a:rPr lang="ru-RU" smtClean="0"/>
              <a:t>16.05.2014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F67E-A972-4E33-829F-2EE0953FBC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761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8147-E686-4FC0-8E33-E1456E0981B0}" type="datetimeFigureOut">
              <a:rPr lang="ru-RU" smtClean="0"/>
              <a:t>16.05.2014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F67E-A972-4E33-829F-2EE0953FBC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02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68147-E686-4FC0-8E33-E1456E0981B0}" type="datetimeFigureOut">
              <a:rPr lang="ru-RU" smtClean="0"/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CF67E-A972-4E33-829F-2EE0953FBC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87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ieselstation.com/wallpapers/albums/BMW/F-800-R-Chris-Pfeiffer/bmw-f-800-r-chris-pfeiffer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2563"/>
            <a:ext cx="7264400" cy="1417637"/>
          </a:xfrm>
        </p:spPr>
        <p:txBody>
          <a:bodyPr>
            <a:noAutofit/>
          </a:bodyPr>
          <a:lstStyle/>
          <a:p>
            <a:r>
              <a:rPr lang="en-US" sz="7200" dirty="0">
                <a:latin typeface="Forte" panose="03060902040502070203" pitchFamily="66" charset="0"/>
              </a:rPr>
              <a:t>Chris «CP» Pfeiffer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14266466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www.motorbeam.com/wp-content/uploads/Chris_Pfeiffer_Ind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437" y="658812"/>
            <a:ext cx="8498863" cy="298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628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Chris Pfeiffer rides BMW Tow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4766797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28600"/>
            <a:ext cx="12192000" cy="6629400"/>
          </a:xfrm>
        </p:spPr>
        <p:txBody>
          <a:bodyPr>
            <a:normAutofit/>
          </a:bodyPr>
          <a:lstStyle/>
          <a:p>
            <a:r>
              <a:rPr lang="ru-RU" dirty="0"/>
              <a:t>Четырехкратный чемпион мира по </a:t>
            </a:r>
            <a:r>
              <a:rPr lang="ru-RU" dirty="0" err="1"/>
              <a:t>стантрайдингу</a:t>
            </a:r>
            <a:r>
              <a:rPr lang="ru-RU" dirty="0"/>
              <a:t> (</a:t>
            </a:r>
            <a:r>
              <a:rPr lang="ru-RU" dirty="0" err="1"/>
              <a:t>каскадерско</a:t>
            </a:r>
            <a:r>
              <a:rPr lang="ru-RU" dirty="0"/>
              <a:t>-трюковая езда на мотоцикле) Крис </a:t>
            </a:r>
            <a:r>
              <a:rPr lang="ru-RU" dirty="0" err="1"/>
              <a:t>Пфайфер</a:t>
            </a:r>
            <a:r>
              <a:rPr lang="ru-RU" dirty="0"/>
              <a:t> (</a:t>
            </a:r>
            <a:r>
              <a:rPr lang="ru-RU" dirty="0" err="1"/>
              <a:t>Chris</a:t>
            </a:r>
            <a:r>
              <a:rPr lang="ru-RU" dirty="0"/>
              <a:t> </a:t>
            </a:r>
            <a:r>
              <a:rPr lang="ru-RU" dirty="0" err="1"/>
              <a:t>Pfeiffer</a:t>
            </a:r>
            <a:r>
              <a:rPr lang="ru-RU" dirty="0"/>
              <a:t>) выступил в Киеве в рамках в рамках ежегодной международной выставки </a:t>
            </a:r>
            <a:r>
              <a:rPr lang="ru-RU" dirty="0" err="1"/>
              <a:t>мототехники</a:t>
            </a:r>
            <a:r>
              <a:rPr lang="ru-RU" dirty="0"/>
              <a:t> и аксессуаров «</a:t>
            </a:r>
            <a:r>
              <a:rPr lang="ru-RU" dirty="0" err="1"/>
              <a:t>МотоБайк</a:t>
            </a:r>
            <a:r>
              <a:rPr lang="ru-RU" dirty="0"/>
              <a:t> 2012». </a:t>
            </a:r>
            <a:r>
              <a:rPr lang="ru-RU" dirty="0" err="1"/>
              <a:t>Стантрайдинг</a:t>
            </a:r>
            <a:r>
              <a:rPr lang="ru-RU" dirty="0"/>
              <a:t> -- достаточно новое направление в мотоспорте, которое быстро набирает вес во всем мире. Так, в США уже существуют несколько сотен официально зарегистрированных команд по </a:t>
            </a:r>
            <a:r>
              <a:rPr lang="ru-RU" dirty="0" err="1"/>
              <a:t>стантрайдингу</a:t>
            </a:r>
            <a:r>
              <a:rPr lang="ru-RU" dirty="0"/>
              <a:t>. Американские чемпионаты посещают тысячи болельщиков и поклонников этого вида спорта. Что касается Крис </a:t>
            </a:r>
            <a:r>
              <a:rPr lang="ru-RU" dirty="0" err="1"/>
              <a:t>Пфайфер</a:t>
            </a:r>
            <a:r>
              <a:rPr lang="ru-RU" dirty="0"/>
              <a:t>, в архиве чемпиона мира по </a:t>
            </a:r>
            <a:r>
              <a:rPr lang="ru-RU" dirty="0" err="1"/>
              <a:t>стантрайдингу</a:t>
            </a:r>
            <a:r>
              <a:rPr lang="ru-RU" dirty="0"/>
              <a:t> множество достижений, среди которых, в частности, прыжок через 33 человека без рампы, 15 кругов на заднем колесе всего за 30 секунд, катание по перилам моста в Италии на мотоцикле BMW G 450 X и другие. Любопытно, что тяга к мотоциклам обнаружилась у Криса уже в возрасте 5 лет. А к 39 годам он уже стал четырежды чемпионом мира . По его собственному признанию, ему абсолютно всё равно на чём ездить, лишь бы работал мотор.</a:t>
            </a:r>
          </a:p>
        </p:txBody>
      </p:sp>
      <p:pic>
        <p:nvPicPr>
          <p:cNvPr id="3076" name="Picture 4" descr="http://images.motorcycle-usa.com/PhotoGallerys/2007_BMW_Motorrad_Days_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81000"/>
            <a:ext cx="7200900" cy="54006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getrealweird.com/wp-content/uploads/2012/05/7255621994_5e32e241de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1905000"/>
            <a:ext cx="6950200" cy="46370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2750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Достижения: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	</a:t>
            </a:r>
            <a:r>
              <a:rPr lang="ru-RU" dirty="0" smtClean="0"/>
              <a:t>Чемпион </a:t>
            </a:r>
            <a:r>
              <a:rPr lang="ru-RU" dirty="0"/>
              <a:t>Мира 2003, 2007, 2008, 2009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	</a:t>
            </a:r>
            <a:r>
              <a:rPr lang="ru-RU" dirty="0" smtClean="0"/>
              <a:t>Чемпион </a:t>
            </a:r>
            <a:r>
              <a:rPr lang="ru-RU" dirty="0"/>
              <a:t>Европы 2004, 2006, 2007, 2008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	</a:t>
            </a:r>
            <a:r>
              <a:rPr lang="ru-RU" dirty="0" smtClean="0"/>
              <a:t>Победитель </a:t>
            </a:r>
            <a:r>
              <a:rPr lang="ru-RU" dirty="0" err="1"/>
              <a:t>StuntWars</a:t>
            </a:r>
            <a:r>
              <a:rPr lang="ru-RU" dirty="0"/>
              <a:t> 2006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	</a:t>
            </a:r>
            <a:r>
              <a:rPr lang="ru-RU" dirty="0" smtClean="0"/>
              <a:t>Чемпион </a:t>
            </a:r>
            <a:r>
              <a:rPr lang="ru-RU" dirty="0"/>
              <a:t>гонки </a:t>
            </a:r>
            <a:r>
              <a:rPr lang="ru-RU" dirty="0" err="1"/>
              <a:t>эндуро</a:t>
            </a:r>
            <a:r>
              <a:rPr lang="ru-RU" dirty="0"/>
              <a:t> </a:t>
            </a:r>
            <a:r>
              <a:rPr lang="ru-RU" dirty="0" err="1"/>
              <a:t>Erzberg</a:t>
            </a:r>
            <a:r>
              <a:rPr lang="ru-RU" dirty="0"/>
              <a:t> </a:t>
            </a:r>
            <a:r>
              <a:rPr lang="ru-RU" dirty="0" err="1"/>
              <a:t>Red</a:t>
            </a:r>
            <a:r>
              <a:rPr lang="ru-RU" dirty="0"/>
              <a:t> </a:t>
            </a:r>
            <a:r>
              <a:rPr lang="ru-RU" dirty="0" err="1"/>
              <a:t>Bull</a:t>
            </a:r>
            <a:r>
              <a:rPr lang="ru-RU" dirty="0"/>
              <a:t> </a:t>
            </a:r>
            <a:r>
              <a:rPr lang="ru-RU" dirty="0" err="1"/>
              <a:t>Harescramble</a:t>
            </a:r>
            <a:r>
              <a:rPr lang="ru-RU" dirty="0"/>
              <a:t> 1996, </a:t>
            </a:r>
            <a:r>
              <a:rPr lang="en-US" dirty="0" smtClean="0"/>
              <a:t>			</a:t>
            </a:r>
            <a:r>
              <a:rPr lang="ru-RU" dirty="0" smtClean="0"/>
              <a:t>1997</a:t>
            </a:r>
            <a:r>
              <a:rPr lang="ru-RU" dirty="0"/>
              <a:t>, 2000, 2004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	</a:t>
            </a:r>
            <a:r>
              <a:rPr lang="ru-RU" dirty="0" smtClean="0"/>
              <a:t>Чемпион </a:t>
            </a:r>
            <a:r>
              <a:rPr lang="ru-RU" dirty="0"/>
              <a:t>Германии по триалу 1985</a:t>
            </a:r>
          </a:p>
        </p:txBody>
      </p:sp>
      <p:pic>
        <p:nvPicPr>
          <p:cNvPr id="4100" name="Picture 4" descr="http://cs419229.vk.me/v419229574/179/8KBbztZXc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0"/>
            <a:ext cx="2816225" cy="186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cs419229.vk.me/v419229574/179/8KBbztZXc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030" y="0"/>
            <a:ext cx="2816225" cy="186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cs419229.vk.me/v419229574/179/8KBbztZXc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2" y="0"/>
            <a:ext cx="2816225" cy="186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cs419229.vk.me/v419229574/179/8KBbztZXc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700" y="44569"/>
            <a:ext cx="2816225" cy="186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content.foto.mail.ru/mail/n.sanata/_forums/i-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1752"/>
            <a:ext cx="1635813" cy="217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content.foto.mail.ru/mail/n.sanata/_forums/i-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893" y="4681752"/>
            <a:ext cx="1635813" cy="217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somethingnonsense.files.wordpress.com/2010/05/chris-pfeiffer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756" y="1947611"/>
            <a:ext cx="5476488" cy="41073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7271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178</Words>
  <Application>Microsoft Office PowerPoint</Application>
  <PresentationFormat>Широкоэкранный</PresentationFormat>
  <Paragraphs>3</Paragraphs>
  <Slides>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Forte</vt:lpstr>
      <vt:lpstr>Тема Office</vt:lpstr>
      <vt:lpstr>Chris «CP» Pfeiffer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 «CP» Pfeiffer</dc:title>
  <dc:creator>Павел</dc:creator>
  <cp:lastModifiedBy>Павел</cp:lastModifiedBy>
  <cp:revision>6</cp:revision>
  <dcterms:created xsi:type="dcterms:W3CDTF">2014-05-16T10:13:18Z</dcterms:created>
  <dcterms:modified xsi:type="dcterms:W3CDTF">2014-05-16T11:02:30Z</dcterms:modified>
</cp:coreProperties>
</file>