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7DDA-E6D5-4B9C-BDE8-AE7ABC431119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8FC126-5BB5-4F92-9ACE-931340628F6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7DDA-E6D5-4B9C-BDE8-AE7ABC431119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C126-5BB5-4F92-9ACE-931340628F6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8FC126-5BB5-4F92-9ACE-931340628F6D}" type="slidenum">
              <a:rPr lang="uk-UA" smtClean="0"/>
              <a:t>‹#›</a:t>
            </a:fld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7DDA-E6D5-4B9C-BDE8-AE7ABC431119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7DDA-E6D5-4B9C-BDE8-AE7ABC431119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8FC126-5BB5-4F92-9ACE-931340628F6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7DDA-E6D5-4B9C-BDE8-AE7ABC431119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8FC126-5BB5-4F92-9ACE-931340628F6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1797DDA-E6D5-4B9C-BDE8-AE7ABC431119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C126-5BB5-4F92-9ACE-931340628F6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7DDA-E6D5-4B9C-BDE8-AE7ABC431119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8FC126-5BB5-4F92-9ACE-931340628F6D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7DDA-E6D5-4B9C-BDE8-AE7ABC431119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8FC126-5BB5-4F92-9ACE-931340628F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7DDA-E6D5-4B9C-BDE8-AE7ABC431119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8FC126-5BB5-4F92-9ACE-931340628F6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8FC126-5BB5-4F92-9ACE-931340628F6D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7DDA-E6D5-4B9C-BDE8-AE7ABC431119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8FC126-5BB5-4F92-9ACE-931340628F6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1797DDA-E6D5-4B9C-BDE8-AE7ABC431119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1797DDA-E6D5-4B9C-BDE8-AE7ABC431119}" type="datetimeFigureOut">
              <a:rPr lang="uk-UA" smtClean="0"/>
              <a:t>18.02.2015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8FC126-5BB5-4F92-9ACE-931340628F6D}" type="slidenum">
              <a:rPr lang="uk-UA" smtClean="0"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на </a:t>
            </a:r>
            <a:r>
              <a:rPr lang="ru-RU" dirty="0" smtClean="0"/>
              <a:t>стан </a:t>
            </a:r>
            <a:r>
              <a:rPr lang="ru-RU" dirty="0" err="1" smtClean="0"/>
              <a:t>біосфери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33" t="39394" r="38666" b="13636"/>
          <a:stretch>
            <a:fillRect/>
          </a:stretch>
        </p:blipFill>
        <p:spPr bwMode="auto">
          <a:xfrm>
            <a:off x="1000100" y="2714620"/>
            <a:ext cx="72152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43538" y="592933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Виконала учениця 11-А класу, Гриньків Оксана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nkoboev.Ru_planeta_zemlya_v_ruk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0080" y="5357778"/>
            <a:ext cx="8503920" cy="150022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Людина повинна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усвідомити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Земля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мешканці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межі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загибелі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зберегти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майбутнє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- справа КОЖНОГО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нас...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503920" cy="45720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Будь-яке втручання в біосферу змінює середовище життя, позначається на життєдіяльності організмів. Нині </a:t>
            </a:r>
            <a:r>
              <a:rPr lang="uk-UA" dirty="0" smtClean="0"/>
              <a:t>шкода</a:t>
            </a:r>
            <a:r>
              <a:rPr lang="uk-UA" dirty="0" smtClean="0"/>
              <a:t>, якої завдає людство біосфері, може виявитися незворотною і непоправною.</a:t>
            </a:r>
            <a:endParaRPr lang="uk-UA" dirty="0"/>
          </a:p>
        </p:txBody>
      </p:sp>
      <p:pic>
        <p:nvPicPr>
          <p:cNvPr id="4" name="Рисунок 3" descr="yak-diyalnist-lyudini-vplivaye-na-biosfe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714752"/>
            <a:ext cx="4929222" cy="2657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екологічних</a:t>
            </a:r>
            <a:r>
              <a:rPr lang="ru-RU" dirty="0" smtClean="0"/>
              <a:t> проблем: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Проблема </a:t>
            </a:r>
            <a:r>
              <a:rPr lang="ru-RU" dirty="0" smtClean="0"/>
              <a:t>озонового шару </a:t>
            </a:r>
            <a:endParaRPr lang="ru-RU" dirty="0" smtClean="0"/>
          </a:p>
          <a:p>
            <a:r>
              <a:rPr lang="ru-RU" dirty="0" err="1" smtClean="0"/>
              <a:t>Забруднення</a:t>
            </a:r>
            <a:r>
              <a:rPr lang="ru-RU" dirty="0" smtClean="0"/>
              <a:t> води</a:t>
            </a:r>
            <a:endParaRPr lang="ru-RU" dirty="0" smtClean="0"/>
          </a:p>
          <a:p>
            <a:r>
              <a:rPr lang="ru-RU" dirty="0" smtClean="0"/>
              <a:t>Шляхи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екологічних</a:t>
            </a:r>
            <a:r>
              <a:rPr lang="ru-RU" dirty="0" smtClean="0"/>
              <a:t> проблем.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o_wyrubka_te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634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Знищення лісів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503920" cy="4572000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Ліси </a:t>
            </a:r>
            <a:r>
              <a:rPr lang="uk-UA" dirty="0" smtClean="0">
                <a:solidFill>
                  <a:schemeClr val="bg1"/>
                </a:solidFill>
              </a:rPr>
              <a:t>- енергетична база біосфери, </a:t>
            </a:r>
            <a:r>
              <a:rPr lang="uk-UA" dirty="0" smtClean="0">
                <a:solidFill>
                  <a:schemeClr val="bg1"/>
                </a:solidFill>
              </a:rPr>
              <a:t>яка відіграє </a:t>
            </a:r>
            <a:r>
              <a:rPr lang="uk-UA" dirty="0" smtClean="0">
                <a:solidFill>
                  <a:schemeClr val="bg1"/>
                </a:solidFill>
              </a:rPr>
              <a:t>дуже важливу роль в житті </a:t>
            </a:r>
            <a:r>
              <a:rPr lang="uk-UA" dirty="0" smtClean="0">
                <a:solidFill>
                  <a:schemeClr val="bg1"/>
                </a:solidFill>
              </a:rPr>
              <a:t>планети. Це-легені планети. </a:t>
            </a:r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dirty="0" err="1" smtClean="0">
                <a:solidFill>
                  <a:schemeClr val="bg1"/>
                </a:solidFill>
              </a:rPr>
              <a:t>даними</a:t>
            </a:r>
            <a:r>
              <a:rPr lang="ru-RU" dirty="0" smtClean="0">
                <a:solidFill>
                  <a:schemeClr val="bg1"/>
                </a:solidFill>
              </a:rPr>
              <a:t> ООН, </a:t>
            </a:r>
            <a:r>
              <a:rPr lang="ru-RU" dirty="0" err="1" smtClean="0">
                <a:solidFill>
                  <a:schemeClr val="bg1"/>
                </a:solidFill>
              </a:rPr>
              <a:t>щорічно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планеті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вирубують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понад</a:t>
            </a:r>
            <a:r>
              <a:rPr lang="ru-RU" dirty="0" smtClean="0">
                <a:solidFill>
                  <a:schemeClr val="bg1"/>
                </a:solidFill>
              </a:rPr>
              <a:t> 3 млр.м3. З </a:t>
            </a:r>
            <a:r>
              <a:rPr lang="ru-RU" dirty="0" err="1" smtClean="0">
                <a:solidFill>
                  <a:schemeClr val="bg1"/>
                </a:solidFill>
              </a:rPr>
              <a:t>найбільшим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розмахом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винищують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тропічному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поясі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Лісову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сировину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вивозять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експорт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Японію</a:t>
            </a:r>
            <a:r>
              <a:rPr lang="ru-RU" dirty="0" smtClean="0">
                <a:solidFill>
                  <a:schemeClr val="bg1"/>
                </a:solidFill>
              </a:rPr>
              <a:t>, США, в </a:t>
            </a:r>
            <a:r>
              <a:rPr lang="ru-RU" dirty="0" err="1" smtClean="0">
                <a:solidFill>
                  <a:schemeClr val="bg1"/>
                </a:solidFill>
              </a:rPr>
              <a:t>Англію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Францію</a:t>
            </a:r>
            <a:r>
              <a:rPr lang="ru-RU" dirty="0" smtClean="0">
                <a:solidFill>
                  <a:schemeClr val="bg1"/>
                </a:solidFill>
              </a:rPr>
              <a:t>. В </a:t>
            </a:r>
            <a:r>
              <a:rPr lang="ru-RU" dirty="0" err="1" smtClean="0">
                <a:solidFill>
                  <a:schemeClr val="bg1"/>
                </a:solidFill>
              </a:rPr>
              <a:t>Африці</a:t>
            </a:r>
            <a:r>
              <a:rPr lang="ru-RU" dirty="0" smtClean="0">
                <a:solidFill>
                  <a:schemeClr val="bg1"/>
                </a:solidFill>
              </a:rPr>
              <a:t> за 50 </a:t>
            </a:r>
            <a:r>
              <a:rPr lang="ru-RU" dirty="0" err="1" smtClean="0">
                <a:solidFill>
                  <a:schemeClr val="bg1"/>
                </a:solidFill>
              </a:rPr>
              <a:t>років-вирубано</a:t>
            </a:r>
            <a:r>
              <a:rPr lang="ru-RU" dirty="0" smtClean="0">
                <a:solidFill>
                  <a:schemeClr val="bg1"/>
                </a:solidFill>
              </a:rPr>
              <a:t> 60% </a:t>
            </a:r>
            <a:r>
              <a:rPr lang="ru-RU" dirty="0" err="1" smtClean="0">
                <a:solidFill>
                  <a:schemeClr val="bg1"/>
                </a:solidFill>
              </a:rPr>
              <a:t>всіх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лісів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inal-13511726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0" y="0"/>
            <a:ext cx="9286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Проблема озонового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шару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Антарктична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озонова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діра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величезна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ділянка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зниженою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концентрацією</a:t>
            </a:r>
            <a:r>
              <a:rPr lang="ru-RU" dirty="0" smtClean="0">
                <a:solidFill>
                  <a:schemeClr val="bg1"/>
                </a:solidFill>
              </a:rPr>
              <a:t> озону в </a:t>
            </a:r>
            <a:r>
              <a:rPr lang="ru-RU" dirty="0" err="1" smtClean="0">
                <a:solidFill>
                  <a:schemeClr val="bg1"/>
                </a:solidFill>
              </a:rPr>
              <a:t>земній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захисному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шарі</a:t>
            </a:r>
            <a:r>
              <a:rPr lang="ru-RU" dirty="0" smtClean="0">
                <a:solidFill>
                  <a:schemeClr val="bg1"/>
                </a:solidFill>
              </a:rPr>
              <a:t> - яка </a:t>
            </a:r>
            <a:r>
              <a:rPr lang="ru-RU" dirty="0" err="1" smtClean="0">
                <a:solidFill>
                  <a:schemeClr val="bg1"/>
                </a:solidFill>
              </a:rPr>
              <a:t>відкрилася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в 1980-х роках, зараз </a:t>
            </a:r>
            <a:r>
              <a:rPr lang="ru-RU" dirty="0" err="1" smtClean="0">
                <a:solidFill>
                  <a:schemeClr val="bg1"/>
                </a:solidFill>
              </a:rPr>
              <a:t>володіє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найбільшим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розміром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33"/>
            <a:ext cx="9144000" cy="6865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Забруднення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води </a:t>
            </a:r>
            <a:endParaRPr lang="uk-UA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bg1"/>
                </a:solidFill>
              </a:rPr>
              <a:t>Діяльність людини негативно впливає і на різноманітні водойми, </a:t>
            </a:r>
            <a:r>
              <a:rPr lang="uk-UA" dirty="0" smtClean="0">
                <a:solidFill>
                  <a:schemeClr val="bg1"/>
                </a:solidFill>
              </a:rPr>
              <a:t>забруднюючи промисловими </a:t>
            </a:r>
            <a:r>
              <a:rPr lang="uk-UA" dirty="0" smtClean="0">
                <a:solidFill>
                  <a:schemeClr val="bg1"/>
                </a:solidFill>
              </a:rPr>
              <a:t>та побутовими відходами, пестицидами та добривами, які змиваються з полів, зміна екологічних умов, осушення, тощо. Порушення санітарного стану водойм, а також виснаження водних ресурсів загострює проблему питної води.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19cd5440bffb8b0d891b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Шляхи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вирішення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екологічних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проблем</a:t>
            </a:r>
            <a:endParaRPr lang="uk-UA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0080" y="2286000"/>
            <a:ext cx="8503920" cy="4572000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Людина давно </a:t>
            </a:r>
            <a:r>
              <a:rPr lang="ru-RU" dirty="0" err="1" smtClean="0"/>
              <a:t>помітила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дбайливе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природа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відгукується</a:t>
            </a:r>
            <a:r>
              <a:rPr lang="ru-RU" dirty="0" smtClean="0"/>
              <a:t>. Прикладом </a:t>
            </a:r>
            <a:r>
              <a:rPr lang="ru-RU" dirty="0" err="1" smtClean="0"/>
              <a:t>позитивної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 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парків</a:t>
            </a:r>
            <a:r>
              <a:rPr lang="ru-RU" dirty="0" smtClean="0"/>
              <a:t>, </a:t>
            </a:r>
            <a:r>
              <a:rPr lang="ru-RU" dirty="0" err="1" smtClean="0"/>
              <a:t>лісопарків</a:t>
            </a:r>
            <a:r>
              <a:rPr lang="ru-RU" dirty="0" smtClean="0"/>
              <a:t>, </a:t>
            </a:r>
            <a:r>
              <a:rPr lang="ru-RU" dirty="0" err="1" smtClean="0"/>
              <a:t>садів</a:t>
            </a:r>
            <a:r>
              <a:rPr lang="ru-RU" dirty="0" smtClean="0"/>
              <a:t>, </a:t>
            </a:r>
            <a:r>
              <a:rPr lang="ru-RU" dirty="0" err="1" smtClean="0"/>
              <a:t>скверів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0080" y="4572000"/>
            <a:ext cx="7575258" cy="20002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прісних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рослини-санітари</a:t>
            </a:r>
            <a:r>
              <a:rPr lang="ru-RU" dirty="0" smtClean="0"/>
              <a:t>: </a:t>
            </a:r>
            <a:r>
              <a:rPr lang="ru-RU" dirty="0" err="1" smtClean="0"/>
              <a:t>водяний</a:t>
            </a:r>
            <a:r>
              <a:rPr lang="ru-RU" dirty="0" smtClean="0"/>
              <a:t> </a:t>
            </a:r>
            <a:r>
              <a:rPr lang="ru-RU" dirty="0" err="1" smtClean="0"/>
              <a:t>гіацинт</a:t>
            </a:r>
            <a:r>
              <a:rPr lang="ru-RU" dirty="0" smtClean="0"/>
              <a:t>, </a:t>
            </a:r>
            <a:r>
              <a:rPr lang="ru-RU" dirty="0" err="1" smtClean="0"/>
              <a:t>рогіз</a:t>
            </a:r>
            <a:r>
              <a:rPr lang="ru-RU" dirty="0" smtClean="0"/>
              <a:t>, хвощ </a:t>
            </a:r>
            <a:r>
              <a:rPr lang="ru-RU" dirty="0" err="1" smtClean="0"/>
              <a:t>болотяний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929198"/>
            <a:ext cx="8429684" cy="1714512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питанням</a:t>
            </a:r>
            <a:r>
              <a:rPr lang="ru-RU" dirty="0" smtClean="0"/>
              <a:t>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лишається</a:t>
            </a:r>
            <a:r>
              <a:rPr lang="ru-RU" dirty="0" smtClean="0"/>
              <a:t>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очисних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виробництвах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шкідливими</a:t>
            </a:r>
            <a:r>
              <a:rPr lang="ru-RU" dirty="0" smtClean="0"/>
              <a:t> </a:t>
            </a:r>
            <a:r>
              <a:rPr lang="ru-RU" dirty="0" err="1" smtClean="0"/>
              <a:t>викидами</a:t>
            </a:r>
            <a:r>
              <a:rPr lang="ru-RU" dirty="0" smtClean="0"/>
              <a:t> в атмосферу.</a:t>
            </a:r>
            <a:endParaRPr lang="uk-UA" dirty="0"/>
          </a:p>
        </p:txBody>
      </p:sp>
      <p:pic>
        <p:nvPicPr>
          <p:cNvPr id="4" name="Рисунок 3" descr="f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357298"/>
            <a:ext cx="5098136" cy="340937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160</TotalTime>
  <Words>280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Вплив діяльності людини на стан біосфери</vt:lpstr>
      <vt:lpstr>Слайд 2</vt:lpstr>
      <vt:lpstr>Перелік екологічних проблем: </vt:lpstr>
      <vt:lpstr>Знищення лісів</vt:lpstr>
      <vt:lpstr>Проблема озонового шару</vt:lpstr>
      <vt:lpstr>Забруднення води </vt:lpstr>
      <vt:lpstr>Шляхи вирішення екологічних проблем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діяльності людини на стан біосферу</dc:title>
  <dc:creator>Ксю</dc:creator>
  <cp:lastModifiedBy>Ксю</cp:lastModifiedBy>
  <cp:revision>16</cp:revision>
  <dcterms:created xsi:type="dcterms:W3CDTF">2015-02-18T17:45:14Z</dcterms:created>
  <dcterms:modified xsi:type="dcterms:W3CDTF">2015-02-18T20:25:40Z</dcterms:modified>
</cp:coreProperties>
</file>