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0" r:id="rId1"/>
  </p:sldMasterIdLst>
  <p:sldIdLst>
    <p:sldId id="262" r:id="rId2"/>
    <p:sldId id="258" r:id="rId3"/>
    <p:sldId id="259" r:id="rId4"/>
    <p:sldId id="263" r:id="rId5"/>
    <p:sldId id="260" r:id="rId6"/>
    <p:sldId id="261" r:id="rId7"/>
    <p:sldId id="26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555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26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2272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451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231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89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9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7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0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4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2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9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0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8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7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37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4.jp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2.jpg"/><Relationship Id="rId5" Type="http://schemas.openxmlformats.org/officeDocument/2006/relationships/image" Target="../media/image27.jpg"/><Relationship Id="rId10" Type="http://schemas.openxmlformats.org/officeDocument/2006/relationships/image" Target="../media/image31.jpg"/><Relationship Id="rId4" Type="http://schemas.openxmlformats.org/officeDocument/2006/relationships/image" Target="../media/image22.jp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847786" y="6400800"/>
            <a:ext cx="3344214" cy="457200"/>
          </a:xfrm>
        </p:spPr>
        <p:txBody>
          <a:bodyPr>
            <a:normAutofit/>
          </a:bodyPr>
          <a:lstStyle/>
          <a:p>
            <a:r>
              <a:rPr lang="en-US" dirty="0"/>
              <a:t>prepared </a:t>
            </a:r>
            <a:r>
              <a:rPr lang="en-US" dirty="0" smtClean="0"/>
              <a:t>by Denys </a:t>
            </a:r>
            <a:r>
              <a:rPr lang="en-US" dirty="0" err="1" smtClean="0"/>
              <a:t>Bielskyi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67" y="436004"/>
            <a:ext cx="7270599" cy="58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674" y="0"/>
            <a:ext cx="10353762" cy="8113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Ten of </a:t>
            </a:r>
            <a:r>
              <a:rPr lang="en-US" dirty="0">
                <a:latin typeface="Algerian" panose="04020705040A02060702" pitchFamily="82" charset="0"/>
              </a:rPr>
              <a:t>the most beautiful metro stations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2" y="785156"/>
            <a:ext cx="3030322" cy="18683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27" y="745737"/>
            <a:ext cx="3590815" cy="1943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0" y="749889"/>
            <a:ext cx="3033941" cy="1938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2" y="2842496"/>
            <a:ext cx="2754417" cy="1836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03" y="2842496"/>
            <a:ext cx="2661151" cy="1788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4" y="2842497"/>
            <a:ext cx="2682440" cy="1788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14" y="2842497"/>
            <a:ext cx="2408637" cy="1791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3" y="4867769"/>
            <a:ext cx="2754417" cy="1855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3" y="4781764"/>
            <a:ext cx="2840088" cy="1880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24" y="4719895"/>
            <a:ext cx="2803260" cy="18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183" y="14545"/>
            <a:ext cx="10018713" cy="77106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Subway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72647" y="6156159"/>
            <a:ext cx="6217782" cy="459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 underground rapid transit rail system 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  <a:cs typeface="Andalus" panose="02020603050405020304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92" y="785613"/>
            <a:ext cx="8084693" cy="53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701" y="106251"/>
            <a:ext cx="10018713" cy="10270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History OF </a:t>
            </a:r>
            <a:r>
              <a:rPr lang="en-US" dirty="0">
                <a:latin typeface="Algerian" panose="04020705040A02060702" pitchFamily="82" charset="0"/>
              </a:rPr>
              <a:t>The name "</a:t>
            </a:r>
            <a:r>
              <a:rPr lang="en-US" dirty="0" err="1">
                <a:latin typeface="Algerian" panose="04020705040A02060702" pitchFamily="82" charset="0"/>
              </a:rPr>
              <a:t>Metropoliten</a:t>
            </a:r>
            <a:r>
              <a:rPr lang="en-US" dirty="0">
                <a:latin typeface="Algerian" panose="04020705040A02060702" pitchFamily="82" charset="0"/>
              </a:rPr>
              <a:t>"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8141" y="5435785"/>
            <a:ext cx="10535924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The name "</a:t>
            </a:r>
            <a:r>
              <a:rPr lang="en-US" sz="2800" dirty="0" err="1" smtClean="0">
                <a:latin typeface="Agency FB" panose="020B0503020202020204" pitchFamily="34" charset="0"/>
              </a:rPr>
              <a:t>Metropoliten</a:t>
            </a:r>
            <a:r>
              <a:rPr lang="en-US" sz="2800" dirty="0" smtClean="0">
                <a:latin typeface="Agency FB" panose="020B0503020202020204" pitchFamily="34" charset="0"/>
              </a:rPr>
              <a:t>" </a:t>
            </a:r>
            <a:r>
              <a:rPr lang="en-US" sz="2800" dirty="0">
                <a:latin typeface="Agency FB" panose="020B0503020202020204" pitchFamily="34" charset="0"/>
              </a:rPr>
              <a:t>adopted in many countries. Derived from the name of the company «metropolitan Railway», which built the first underground road in </a:t>
            </a:r>
            <a:r>
              <a:rPr lang="en-US" sz="2800" dirty="0" smtClean="0">
                <a:latin typeface="Agency FB" panose="020B0503020202020204" pitchFamily="34" charset="0"/>
              </a:rPr>
              <a:t>London in 1863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57" y="1157953"/>
            <a:ext cx="5534910" cy="3993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4" y="1133337"/>
            <a:ext cx="5411735" cy="40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8840"/>
            <a:ext cx="10353762" cy="97045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</a:t>
            </a:r>
            <a:r>
              <a:rPr lang="en-US" dirty="0" smtClean="0">
                <a:latin typeface="Algerian" panose="04020705040A02060702" pitchFamily="82" charset="0"/>
              </a:rPr>
              <a:t>he </a:t>
            </a:r>
            <a:r>
              <a:rPr lang="en-US" dirty="0">
                <a:latin typeface="Algerian" panose="04020705040A02060702" pitchFamily="82" charset="0"/>
              </a:rPr>
              <a:t>smallest underground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3" y="970025"/>
            <a:ext cx="6544072" cy="4366123"/>
          </a:xfrm>
        </p:spPr>
      </p:pic>
      <p:sp>
        <p:nvSpPr>
          <p:cNvPr id="5" name="Прямокутник 4"/>
          <p:cNvSpPr/>
          <p:nvPr/>
        </p:nvSpPr>
        <p:spPr>
          <a:xfrm>
            <a:off x="1598283" y="5336148"/>
            <a:ext cx="89847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latin typeface="Agency FB" panose="020B0503020202020204" pitchFamily="34" charset="0"/>
              </a:rPr>
              <a:t>Metro is the smallest in Haifa. Line length two kilometers and it has six stations</a:t>
            </a:r>
            <a:r>
              <a:rPr lang="ru-RU" sz="4400" b="1" i="1" dirty="0" smtClean="0"/>
              <a:t>.</a:t>
            </a:r>
            <a:endParaRPr lang="uk-UA" sz="4400" b="1" i="1" dirty="0"/>
          </a:p>
        </p:txBody>
      </p:sp>
    </p:spTree>
    <p:extLst>
      <p:ext uri="{BB962C8B-B14F-4D97-AF65-F5344CB8AC3E}">
        <p14:creationId xmlns:p14="http://schemas.microsoft.com/office/powerpoint/2010/main" val="1887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22" y="218941"/>
            <a:ext cx="10353762" cy="97045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biggest Subway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3" y="1334373"/>
            <a:ext cx="3305917" cy="3568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7" y="1334372"/>
            <a:ext cx="4719818" cy="3568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42" y="1334372"/>
            <a:ext cx="2676007" cy="356800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20685" y="4709197"/>
            <a:ext cx="10797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i="1" dirty="0"/>
          </a:p>
          <a:p>
            <a:r>
              <a:rPr lang="en-US" sz="3200" b="1" i="1" dirty="0" smtClean="0">
                <a:latin typeface="Agency FB" panose="020B0503020202020204" pitchFamily="34" charset="0"/>
              </a:rPr>
              <a:t>The</a:t>
            </a:r>
            <a:r>
              <a:rPr lang="uk-UA" sz="3200" b="1" i="1" dirty="0" smtClean="0"/>
              <a:t> </a:t>
            </a:r>
            <a:r>
              <a:rPr lang="en-US" sz="3200" b="1" i="1" dirty="0" smtClean="0">
                <a:latin typeface="Agency FB" panose="020B0503020202020204" pitchFamily="34" charset="0"/>
              </a:rPr>
              <a:t>total</a:t>
            </a:r>
            <a:r>
              <a:rPr lang="uk-UA" sz="3200" b="1" i="1" dirty="0" smtClean="0"/>
              <a:t> </a:t>
            </a:r>
            <a:r>
              <a:rPr lang="en-US" sz="3200" b="1" i="1" dirty="0" smtClean="0">
                <a:latin typeface="Agency FB" panose="020B0503020202020204" pitchFamily="34" charset="0"/>
              </a:rPr>
              <a:t> length of</a:t>
            </a:r>
            <a:r>
              <a:rPr lang="uk-UA" sz="3200" b="1" i="1" dirty="0" smtClean="0"/>
              <a:t> </a:t>
            </a:r>
            <a:r>
              <a:rPr lang="en-US" sz="3200" b="1" i="1" dirty="0" smtClean="0">
                <a:latin typeface="Agency FB" panose="020B0503020202020204" pitchFamily="34" charset="0"/>
              </a:rPr>
              <a:t> subway tracks in New York</a:t>
            </a:r>
            <a:r>
              <a:rPr lang="uk-UA" sz="3200" b="1" i="1" dirty="0" smtClean="0"/>
              <a:t> </a:t>
            </a:r>
            <a:r>
              <a:rPr lang="en-US" sz="3200" b="1" i="1" dirty="0" smtClean="0">
                <a:latin typeface="Agency FB" panose="020B0503020202020204" pitchFamily="34" charset="0"/>
              </a:rPr>
              <a:t> is</a:t>
            </a:r>
            <a:r>
              <a:rPr lang="uk-UA" sz="3200" b="1" i="1" dirty="0" smtClean="0"/>
              <a:t> </a:t>
            </a:r>
            <a:r>
              <a:rPr lang="en-US" sz="3200" b="1" i="1" dirty="0" smtClean="0"/>
              <a:t> 1355</a:t>
            </a:r>
            <a:r>
              <a:rPr lang="en-US" sz="3200" b="1" i="1" dirty="0" smtClean="0">
                <a:latin typeface="Agency FB" panose="020B0503020202020204" pitchFamily="34" charset="0"/>
              </a:rPr>
              <a:t> kilometers</a:t>
            </a:r>
            <a:r>
              <a:rPr lang="uk-UA" sz="3200" b="1" i="1" dirty="0" smtClean="0"/>
              <a:t>.</a:t>
            </a:r>
            <a:r>
              <a:rPr lang="en-US" sz="3200" b="1" i="1" dirty="0">
                <a:latin typeface="Agency FB" panose="020B0503020202020204" pitchFamily="34" charset="0"/>
              </a:rPr>
              <a:t>It </a:t>
            </a:r>
            <a:r>
              <a:rPr lang="en-US" sz="3200" b="1" i="1" dirty="0" smtClean="0">
                <a:latin typeface="Agency FB" panose="020B0503020202020204" pitchFamily="34" charset="0"/>
              </a:rPr>
              <a:t> </a:t>
            </a:r>
            <a:r>
              <a:rPr lang="en-US" sz="3200" b="1" i="1" dirty="0">
                <a:latin typeface="Agency FB" panose="020B0503020202020204" pitchFamily="34" charset="0"/>
              </a:rPr>
              <a:t>is greater than the distance between the </a:t>
            </a:r>
            <a:r>
              <a:rPr lang="en-US" sz="3200" b="1" i="1" dirty="0" err="1">
                <a:latin typeface="Agency FB" panose="020B0503020202020204" pitchFamily="34" charset="0"/>
              </a:rPr>
              <a:t>Luhansk</a:t>
            </a:r>
            <a:r>
              <a:rPr lang="en-US" sz="3200" b="1" i="1" dirty="0">
                <a:latin typeface="Agency FB" panose="020B0503020202020204" pitchFamily="34" charset="0"/>
              </a:rPr>
              <a:t> and </a:t>
            </a:r>
            <a:r>
              <a:rPr lang="en-US" sz="3200" b="1" i="1" dirty="0" err="1" smtClean="0">
                <a:latin typeface="Agency FB" panose="020B0503020202020204" pitchFamily="34" charset="0"/>
              </a:rPr>
              <a:t>Lviv</a:t>
            </a:r>
            <a:r>
              <a:rPr lang="en-US" sz="3200" b="1" i="1" dirty="0">
                <a:latin typeface="Agency FB" panose="020B0503020202020204" pitchFamily="34" charset="0"/>
              </a:rPr>
              <a:t>.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41537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Algerian" panose="04020705040A02060702" pitchFamily="82" charset="0"/>
              </a:rPr>
              <a:t>the </a:t>
            </a:r>
            <a:r>
              <a:rPr lang="en-US" dirty="0">
                <a:effectLst/>
                <a:latin typeface="Algerian" panose="04020705040A02060702" pitchFamily="82" charset="0"/>
              </a:rPr>
              <a:t>cheapest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34" y="970449"/>
            <a:ext cx="5488414" cy="3768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7" y="970449"/>
            <a:ext cx="5653463" cy="376897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525437" y="5317834"/>
            <a:ext cx="7130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Agency FB" panose="020B0503020202020204" pitchFamily="34" charset="0"/>
              </a:rPr>
              <a:t>Fare in Pyongyang Metro is </a:t>
            </a:r>
            <a:r>
              <a:rPr lang="ru-RU" sz="4400" b="1" i="1" dirty="0" smtClean="0"/>
              <a:t>3 </a:t>
            </a:r>
            <a:r>
              <a:rPr lang="en-US" sz="4400" b="1" i="1" dirty="0" smtClean="0">
                <a:latin typeface="Agency FB" panose="020B0503020202020204" pitchFamily="34" charset="0"/>
              </a:rPr>
              <a:t>cents</a:t>
            </a:r>
            <a:r>
              <a:rPr lang="uk-UA" sz="4400" b="1" i="1" dirty="0" smtClean="0"/>
              <a:t> </a:t>
            </a:r>
            <a:endParaRPr lang="uk-UA" sz="4400" b="1" i="1" dirty="0"/>
          </a:p>
        </p:txBody>
      </p:sp>
    </p:spTree>
    <p:extLst>
      <p:ext uri="{BB962C8B-B14F-4D97-AF65-F5344CB8AC3E}">
        <p14:creationId xmlns:p14="http://schemas.microsoft.com/office/powerpoint/2010/main" val="1796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97476"/>
            <a:ext cx="10353762" cy="97045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most expensive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3795" y="5460643"/>
            <a:ext cx="10239817" cy="768439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4400" b="1" i="1" dirty="0">
                <a:latin typeface="Agency FB" panose="020B0503020202020204" pitchFamily="34" charset="0"/>
              </a:rPr>
              <a:t>Average fare in </a:t>
            </a:r>
            <a:r>
              <a:rPr lang="en-US" sz="4400" b="1" i="1" dirty="0" smtClean="0">
                <a:latin typeface="Agency FB" panose="020B0503020202020204" pitchFamily="34" charset="0"/>
              </a:rPr>
              <a:t>London </a:t>
            </a:r>
            <a:r>
              <a:rPr lang="en-US" sz="4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ndalus" panose="02020603050405020304" pitchFamily="18" charset="-78"/>
              </a:rPr>
              <a:t>underground</a:t>
            </a:r>
            <a:r>
              <a:rPr lang="en-US" sz="4400" b="1" i="1" dirty="0" smtClean="0">
                <a:latin typeface="Agency FB" panose="020B0503020202020204" pitchFamily="34" charset="0"/>
              </a:rPr>
              <a:t>  </a:t>
            </a:r>
            <a:r>
              <a:rPr lang="en-US" sz="4400" b="1" i="1" dirty="0">
                <a:latin typeface="Agency FB" panose="020B0503020202020204" pitchFamily="34" charset="0"/>
              </a:rPr>
              <a:t>is 3.5 pounds</a:t>
            </a:r>
            <a:endParaRPr lang="uk-UA" sz="4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6" y="1274472"/>
            <a:ext cx="5731179" cy="3825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17" y="1274472"/>
            <a:ext cx="5109265" cy="38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678" y="298056"/>
            <a:ext cx="10353762" cy="97045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deepest station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9" y="3754413"/>
            <a:ext cx="3700971" cy="2387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32" y="1281758"/>
            <a:ext cx="3642922" cy="2281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8" y="1268506"/>
            <a:ext cx="5975797" cy="2278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95" y="3754412"/>
            <a:ext cx="3182836" cy="238712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193310" y="4163145"/>
            <a:ext cx="4265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Agency FB" panose="020B0503020202020204" pitchFamily="34" charset="0"/>
              </a:rPr>
              <a:t>Arsenalna</a:t>
            </a:r>
            <a:r>
              <a:rPr lang="en-US" sz="2400" b="1" i="1" dirty="0">
                <a:latin typeface="Agency FB" panose="020B0503020202020204" pitchFamily="34" charset="0"/>
              </a:rPr>
              <a:t> </a:t>
            </a:r>
            <a:r>
              <a:rPr lang="en-US" sz="2400" b="1" i="1" dirty="0" smtClean="0">
                <a:latin typeface="Agency FB" panose="020B0503020202020204" pitchFamily="34" charset="0"/>
              </a:rPr>
              <a:t>is </a:t>
            </a:r>
            <a:r>
              <a:rPr lang="en-US" sz="2400" b="1" i="1" dirty="0">
                <a:latin typeface="Agency FB" panose="020B0503020202020204" pitchFamily="34" charset="0"/>
              </a:rPr>
              <a:t>a station on Kiev Metro's </a:t>
            </a:r>
            <a:r>
              <a:rPr lang="en-US" sz="2400" b="1" i="1" dirty="0" err="1" smtClean="0">
                <a:latin typeface="Agency FB" panose="020B0503020202020204" pitchFamily="34" charset="0"/>
              </a:rPr>
              <a:t>Sviatoshynsko-Brovarska</a:t>
            </a:r>
            <a:r>
              <a:rPr lang="en-US" sz="2400" b="1" i="1" dirty="0" smtClean="0">
                <a:latin typeface="Agency FB" panose="020B0503020202020204" pitchFamily="34" charset="0"/>
              </a:rPr>
              <a:t> Line</a:t>
            </a:r>
            <a:r>
              <a:rPr lang="ru-RU" sz="2400" b="1" i="1" dirty="0" smtClean="0"/>
              <a:t>. </a:t>
            </a:r>
            <a:r>
              <a:rPr lang="en-US" sz="2400" b="1" i="1" dirty="0" smtClean="0">
                <a:latin typeface="Agency FB" panose="020B0503020202020204" pitchFamily="34" charset="0"/>
              </a:rPr>
              <a:t>This is the deepest station in the </a:t>
            </a:r>
            <a:r>
              <a:rPr lang="en-US" sz="2400" b="1" i="1" dirty="0">
                <a:latin typeface="Agency FB" panose="020B0503020202020204" pitchFamily="34" charset="0"/>
              </a:rPr>
              <a:t>world. </a:t>
            </a:r>
            <a:r>
              <a:rPr lang="en-US" sz="2400" b="1" i="1" dirty="0" smtClean="0">
                <a:latin typeface="Agency FB" panose="020B0503020202020204" pitchFamily="34" charset="0"/>
              </a:rPr>
              <a:t>Located </a:t>
            </a:r>
            <a:r>
              <a:rPr lang="en-US" sz="2400" b="1" i="1" dirty="0">
                <a:latin typeface="Agency FB" panose="020B0503020202020204" pitchFamily="34" charset="0"/>
              </a:rPr>
              <a:t>at a </a:t>
            </a:r>
            <a:r>
              <a:rPr lang="en-US" sz="2400" b="1" i="1" dirty="0" smtClean="0">
                <a:latin typeface="Agency FB" panose="020B0503020202020204" pitchFamily="34" charset="0"/>
              </a:rPr>
              <a:t>depth 105.5 </a:t>
            </a:r>
            <a:r>
              <a:rPr lang="en-US" sz="2400" b="1" i="1" dirty="0" err="1" smtClean="0">
                <a:latin typeface="Agency FB" panose="020B0503020202020204" pitchFamily="34" charset="0"/>
              </a:rPr>
              <a:t>metres</a:t>
            </a:r>
            <a:r>
              <a:rPr lang="en-US" sz="2400" b="1" i="1" dirty="0">
                <a:latin typeface="Agency FB" panose="020B0503020202020204" pitchFamily="34" charset="0"/>
              </a:rPr>
              <a:t>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2762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553" y="0"/>
            <a:ext cx="10353762" cy="97045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most </a:t>
            </a:r>
            <a:r>
              <a:rPr lang="en-US" dirty="0">
                <a:latin typeface="Algerian" panose="04020705040A02060702" pitchFamily="82" charset="0"/>
              </a:rPr>
              <a:t>beautiful subway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0" y="970450"/>
            <a:ext cx="4684087" cy="2993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6" y="4163852"/>
            <a:ext cx="3177259" cy="2362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00" y="970450"/>
            <a:ext cx="5531997" cy="2993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4163851"/>
            <a:ext cx="3482010" cy="236291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3744574" y="3533940"/>
            <a:ext cx="47437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latin typeface="Agency FB" panose="020B0503020202020204" pitchFamily="34" charset="0"/>
            </a:endParaRPr>
          </a:p>
          <a:p>
            <a:r>
              <a:rPr lang="en-US" sz="4400" b="1" i="1" dirty="0" smtClean="0">
                <a:latin typeface="Agency FB" panose="020B0503020202020204" pitchFamily="34" charset="0"/>
              </a:rPr>
              <a:t>The most </a:t>
            </a:r>
            <a:r>
              <a:rPr lang="en-US" sz="4400" b="1" i="1" dirty="0">
                <a:latin typeface="Agency FB" panose="020B0503020202020204" pitchFamily="34" charset="0"/>
              </a:rPr>
              <a:t>beautiful metro is located in Stockholm</a:t>
            </a:r>
            <a:endParaRPr lang="en-US" sz="4400" b="1" i="1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Сланец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Сланець</Template>
  <TotalTime>426</TotalTime>
  <Words>165</Words>
  <Application>Microsoft Office PowerPoint</Application>
  <PresentationFormat>Широкий екран</PresentationFormat>
  <Paragraphs>20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Agency FB</vt:lpstr>
      <vt:lpstr>Algerian</vt:lpstr>
      <vt:lpstr>Andalus</vt:lpstr>
      <vt:lpstr>Calisto MT</vt:lpstr>
      <vt:lpstr>Trebuchet MS</vt:lpstr>
      <vt:lpstr>Wingdings 2</vt:lpstr>
      <vt:lpstr>Сланець</vt:lpstr>
      <vt:lpstr>Презентація PowerPoint</vt:lpstr>
      <vt:lpstr>Subway</vt:lpstr>
      <vt:lpstr>History OF The name "Metropoliten" </vt:lpstr>
      <vt:lpstr>The smallest underground</vt:lpstr>
      <vt:lpstr>The biggest Subway</vt:lpstr>
      <vt:lpstr>the cheapest</vt:lpstr>
      <vt:lpstr>the most expensive</vt:lpstr>
      <vt:lpstr>The deepest station</vt:lpstr>
      <vt:lpstr>The most beautiful subway</vt:lpstr>
      <vt:lpstr>Ten of the most beautiful metro stations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Бєльський Денис</dc:creator>
  <cp:lastModifiedBy>Бєльський Денис</cp:lastModifiedBy>
  <cp:revision>25</cp:revision>
  <dcterms:created xsi:type="dcterms:W3CDTF">2014-03-20T16:31:58Z</dcterms:created>
  <dcterms:modified xsi:type="dcterms:W3CDTF">2014-03-28T01:30:08Z</dcterms:modified>
</cp:coreProperties>
</file>