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3E8BB-92CF-43AD-9966-3825FD2CB9B8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55C088-CE6C-4C08-84E0-776AF6C1F738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Парниковий ефект</a:t>
          </a:r>
          <a:endParaRPr lang="ru-RU" sz="2000" b="1" dirty="0">
            <a:solidFill>
              <a:schemeClr val="tx1"/>
            </a:solidFill>
          </a:endParaRPr>
        </a:p>
      </dgm:t>
    </dgm:pt>
    <dgm:pt modelId="{FB872CF8-8029-45A1-8D06-442DAC51999F}" type="parTrans" cxnId="{11F1C9DE-8076-4CD9-ACA6-7A4120A21D24}">
      <dgm:prSet/>
      <dgm:spPr/>
      <dgm:t>
        <a:bodyPr/>
        <a:lstStyle/>
        <a:p>
          <a:endParaRPr lang="ru-RU"/>
        </a:p>
      </dgm:t>
    </dgm:pt>
    <dgm:pt modelId="{74C0681B-E0CA-4D2E-9849-C012480575EB}" type="sibTrans" cxnId="{11F1C9DE-8076-4CD9-ACA6-7A4120A21D24}">
      <dgm:prSet/>
      <dgm:spPr/>
      <dgm:t>
        <a:bodyPr/>
        <a:lstStyle/>
        <a:p>
          <a:endParaRPr lang="ru-RU"/>
        </a:p>
      </dgm:t>
    </dgm:pt>
    <dgm:pt modelId="{F35AFA94-1DB5-45A7-8195-F8803A94010B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Корозія обладнання</a:t>
          </a:r>
          <a:endParaRPr lang="ru-RU" sz="2000" b="1" dirty="0">
            <a:solidFill>
              <a:schemeClr val="tx1"/>
            </a:solidFill>
          </a:endParaRPr>
        </a:p>
      </dgm:t>
    </dgm:pt>
    <dgm:pt modelId="{CA388F85-84DF-4851-AA2B-4CEE39DB4AE5}" type="parTrans" cxnId="{F11474FD-97D5-4416-BDEC-6351F3893D8C}">
      <dgm:prSet/>
      <dgm:spPr/>
      <dgm:t>
        <a:bodyPr/>
        <a:lstStyle/>
        <a:p>
          <a:endParaRPr lang="ru-RU"/>
        </a:p>
      </dgm:t>
    </dgm:pt>
    <dgm:pt modelId="{E4CEBA9D-6779-4DD7-93D6-720745C04043}" type="sibTrans" cxnId="{F11474FD-97D5-4416-BDEC-6351F3893D8C}">
      <dgm:prSet/>
      <dgm:spPr/>
      <dgm:t>
        <a:bodyPr/>
        <a:lstStyle/>
        <a:p>
          <a:endParaRPr lang="ru-RU"/>
        </a:p>
      </dgm:t>
    </dgm:pt>
    <dgm:pt modelId="{E94F21C5-E9D3-46A5-9016-9B5B31FFA1B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Вибухи газу</a:t>
          </a:r>
          <a:endParaRPr lang="ru-RU" sz="1800" b="1" dirty="0">
            <a:solidFill>
              <a:schemeClr val="tx1"/>
            </a:solidFill>
          </a:endParaRPr>
        </a:p>
      </dgm:t>
    </dgm:pt>
    <dgm:pt modelId="{40B9B1DD-DCD9-470C-AF36-46D2347DBBE1}" type="parTrans" cxnId="{A7811305-E299-4DD6-97C5-FAE5C3E23591}">
      <dgm:prSet/>
      <dgm:spPr/>
      <dgm:t>
        <a:bodyPr/>
        <a:lstStyle/>
        <a:p>
          <a:endParaRPr lang="ru-RU"/>
        </a:p>
      </dgm:t>
    </dgm:pt>
    <dgm:pt modelId="{3431E93D-9054-43BB-B3DB-8596474CD2B5}" type="sibTrans" cxnId="{A7811305-E299-4DD6-97C5-FAE5C3E23591}">
      <dgm:prSet/>
      <dgm:spPr/>
      <dgm:t>
        <a:bodyPr/>
        <a:lstStyle/>
        <a:p>
          <a:endParaRPr lang="ru-RU"/>
        </a:p>
      </dgm:t>
    </dgm:pt>
    <dgm:pt modelId="{3993287C-153B-45B1-BA28-0E214EA152CC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Кислотні дощі</a:t>
          </a:r>
          <a:endParaRPr lang="ru-RU" b="1" dirty="0">
            <a:solidFill>
              <a:schemeClr val="tx1"/>
            </a:solidFill>
          </a:endParaRPr>
        </a:p>
      </dgm:t>
    </dgm:pt>
    <dgm:pt modelId="{2E41A46B-9D53-47B1-BB17-8CCCF1C69270}" type="parTrans" cxnId="{277A8812-3DB6-4F24-87F1-DF94A81D8302}">
      <dgm:prSet/>
      <dgm:spPr/>
    </dgm:pt>
    <dgm:pt modelId="{0992BE30-A8D2-4A91-9565-779F583D17C2}" type="sibTrans" cxnId="{277A8812-3DB6-4F24-87F1-DF94A81D8302}">
      <dgm:prSet/>
      <dgm:spPr/>
    </dgm:pt>
    <dgm:pt modelId="{BAF9CDD1-21C8-4D48-9684-93C11A6DA2E7}" type="pres">
      <dgm:prSet presAssocID="{ED03E8BB-92CF-43AD-9966-3825FD2CB9B8}" presName="linear" presStyleCnt="0">
        <dgm:presLayoutVars>
          <dgm:dir/>
          <dgm:animLvl val="lvl"/>
          <dgm:resizeHandles val="exact"/>
        </dgm:presLayoutVars>
      </dgm:prSet>
      <dgm:spPr/>
    </dgm:pt>
    <dgm:pt modelId="{AD27E758-0CB5-4744-97E7-A7C230B6B17D}" type="pres">
      <dgm:prSet presAssocID="{5A55C088-CE6C-4C08-84E0-776AF6C1F738}" presName="parentLin" presStyleCnt="0"/>
      <dgm:spPr/>
    </dgm:pt>
    <dgm:pt modelId="{0821D8F9-8797-4076-857F-E9133B95D599}" type="pres">
      <dgm:prSet presAssocID="{5A55C088-CE6C-4C08-84E0-776AF6C1F738}" presName="parentLeftMargin" presStyleLbl="node1" presStyleIdx="0" presStyleCnt="4"/>
      <dgm:spPr/>
    </dgm:pt>
    <dgm:pt modelId="{B8B92E1E-CABE-44ED-A092-17091CE86EFA}" type="pres">
      <dgm:prSet presAssocID="{5A55C088-CE6C-4C08-84E0-776AF6C1F7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D47A4C-94C6-46D4-8E41-B2F2D261838D}" type="pres">
      <dgm:prSet presAssocID="{5A55C088-CE6C-4C08-84E0-776AF6C1F738}" presName="negativeSpace" presStyleCnt="0"/>
      <dgm:spPr/>
    </dgm:pt>
    <dgm:pt modelId="{AD6244E6-93D2-4629-A552-FD0B71637420}" type="pres">
      <dgm:prSet presAssocID="{5A55C088-CE6C-4C08-84E0-776AF6C1F738}" presName="childText" presStyleLbl="conFgAcc1" presStyleIdx="0" presStyleCnt="4">
        <dgm:presLayoutVars>
          <dgm:bulletEnabled val="1"/>
        </dgm:presLayoutVars>
      </dgm:prSet>
      <dgm:spPr/>
    </dgm:pt>
    <dgm:pt modelId="{754ECD4B-6409-423F-9050-93F751E4E25B}" type="pres">
      <dgm:prSet presAssocID="{74C0681B-E0CA-4D2E-9849-C012480575EB}" presName="spaceBetweenRectangles" presStyleCnt="0"/>
      <dgm:spPr/>
    </dgm:pt>
    <dgm:pt modelId="{D93F324E-9D61-4A1C-9709-7F8C6854A430}" type="pres">
      <dgm:prSet presAssocID="{3993287C-153B-45B1-BA28-0E214EA152CC}" presName="parentLin" presStyleCnt="0"/>
      <dgm:spPr/>
    </dgm:pt>
    <dgm:pt modelId="{D5999C23-D8DB-41F4-85BF-083CE33BBBF4}" type="pres">
      <dgm:prSet presAssocID="{3993287C-153B-45B1-BA28-0E214EA152CC}" presName="parentLeftMargin" presStyleLbl="node1" presStyleIdx="0" presStyleCnt="4"/>
      <dgm:spPr/>
    </dgm:pt>
    <dgm:pt modelId="{D60702B7-CF21-4E48-BC4C-C429D7D339FD}" type="pres">
      <dgm:prSet presAssocID="{3993287C-153B-45B1-BA28-0E214EA152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FF20DD6-7D5D-4D5B-9B0D-44519AD72D84}" type="pres">
      <dgm:prSet presAssocID="{3993287C-153B-45B1-BA28-0E214EA152CC}" presName="negativeSpace" presStyleCnt="0"/>
      <dgm:spPr/>
    </dgm:pt>
    <dgm:pt modelId="{415F5DA8-2474-470B-BFBB-9D7826C0AB8F}" type="pres">
      <dgm:prSet presAssocID="{3993287C-153B-45B1-BA28-0E214EA152CC}" presName="childText" presStyleLbl="conFgAcc1" presStyleIdx="1" presStyleCnt="4">
        <dgm:presLayoutVars>
          <dgm:bulletEnabled val="1"/>
        </dgm:presLayoutVars>
      </dgm:prSet>
      <dgm:spPr/>
    </dgm:pt>
    <dgm:pt modelId="{4DC42B16-3547-4224-9DE9-2793F5F85C8E}" type="pres">
      <dgm:prSet presAssocID="{0992BE30-A8D2-4A91-9565-779F583D17C2}" presName="spaceBetweenRectangles" presStyleCnt="0"/>
      <dgm:spPr/>
    </dgm:pt>
    <dgm:pt modelId="{86A523E3-3A33-473F-8012-03A660F6F0F7}" type="pres">
      <dgm:prSet presAssocID="{F35AFA94-1DB5-45A7-8195-F8803A94010B}" presName="parentLin" presStyleCnt="0"/>
      <dgm:spPr/>
    </dgm:pt>
    <dgm:pt modelId="{5FF824AE-75C4-4674-AE4E-79796C5D20F7}" type="pres">
      <dgm:prSet presAssocID="{F35AFA94-1DB5-45A7-8195-F8803A94010B}" presName="parentLeftMargin" presStyleLbl="node1" presStyleIdx="1" presStyleCnt="4"/>
      <dgm:spPr/>
    </dgm:pt>
    <dgm:pt modelId="{5705F283-7E41-4F4E-ABFF-30C24FF7DC73}" type="pres">
      <dgm:prSet presAssocID="{F35AFA94-1DB5-45A7-8195-F8803A9401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FB865-D1E2-4672-A5CD-FB7FCC488B77}" type="pres">
      <dgm:prSet presAssocID="{F35AFA94-1DB5-45A7-8195-F8803A94010B}" presName="negativeSpace" presStyleCnt="0"/>
      <dgm:spPr/>
    </dgm:pt>
    <dgm:pt modelId="{0C9B9014-BC58-4D2D-BAE5-0625D0C6ACB7}" type="pres">
      <dgm:prSet presAssocID="{F35AFA94-1DB5-45A7-8195-F8803A94010B}" presName="childText" presStyleLbl="conFgAcc1" presStyleIdx="2" presStyleCnt="4">
        <dgm:presLayoutVars>
          <dgm:bulletEnabled val="1"/>
        </dgm:presLayoutVars>
      </dgm:prSet>
      <dgm:spPr/>
    </dgm:pt>
    <dgm:pt modelId="{0562615E-00C5-4C04-B481-A4C2DB16AA32}" type="pres">
      <dgm:prSet presAssocID="{E4CEBA9D-6779-4DD7-93D6-720745C04043}" presName="spaceBetweenRectangles" presStyleCnt="0"/>
      <dgm:spPr/>
    </dgm:pt>
    <dgm:pt modelId="{94E904F9-34AC-4B53-88D0-F3A2072B7D83}" type="pres">
      <dgm:prSet presAssocID="{E94F21C5-E9D3-46A5-9016-9B5B31FFA1B5}" presName="parentLin" presStyleCnt="0"/>
      <dgm:spPr/>
    </dgm:pt>
    <dgm:pt modelId="{ED47DE54-B438-43FF-8EB8-2073F84D0AFE}" type="pres">
      <dgm:prSet presAssocID="{E94F21C5-E9D3-46A5-9016-9B5B31FFA1B5}" presName="parentLeftMargin" presStyleLbl="node1" presStyleIdx="2" presStyleCnt="4"/>
      <dgm:spPr/>
    </dgm:pt>
    <dgm:pt modelId="{87ECA95A-58F0-4BE1-B7A1-537F2BF7905D}" type="pres">
      <dgm:prSet presAssocID="{E94F21C5-E9D3-46A5-9016-9B5B31FFA1B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CEA6D-47EE-4431-B2E0-04D7E4390C8C}" type="pres">
      <dgm:prSet presAssocID="{E94F21C5-E9D3-46A5-9016-9B5B31FFA1B5}" presName="negativeSpace" presStyleCnt="0"/>
      <dgm:spPr/>
    </dgm:pt>
    <dgm:pt modelId="{4303E954-E4E3-47F8-852E-8AD2AAC4DFD9}" type="pres">
      <dgm:prSet presAssocID="{E94F21C5-E9D3-46A5-9016-9B5B31FFA1B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A0402A-4AF6-417D-B12D-179358620935}" type="presOf" srcId="{5A55C088-CE6C-4C08-84E0-776AF6C1F738}" destId="{0821D8F9-8797-4076-857F-E9133B95D599}" srcOrd="0" destOrd="0" presId="urn:microsoft.com/office/officeart/2005/8/layout/list1"/>
    <dgm:cxn modelId="{5AE75F11-E413-49CD-8C5E-2D8212E8B2AD}" type="presOf" srcId="{F35AFA94-1DB5-45A7-8195-F8803A94010B}" destId="{5705F283-7E41-4F4E-ABFF-30C24FF7DC73}" srcOrd="1" destOrd="0" presId="urn:microsoft.com/office/officeart/2005/8/layout/list1"/>
    <dgm:cxn modelId="{EC06A626-DC98-4F22-AB97-87AA7851D75B}" type="presOf" srcId="{E94F21C5-E9D3-46A5-9016-9B5B31FFA1B5}" destId="{ED47DE54-B438-43FF-8EB8-2073F84D0AFE}" srcOrd="0" destOrd="0" presId="urn:microsoft.com/office/officeart/2005/8/layout/list1"/>
    <dgm:cxn modelId="{F11474FD-97D5-4416-BDEC-6351F3893D8C}" srcId="{ED03E8BB-92CF-43AD-9966-3825FD2CB9B8}" destId="{F35AFA94-1DB5-45A7-8195-F8803A94010B}" srcOrd="2" destOrd="0" parTransId="{CA388F85-84DF-4851-AA2B-4CEE39DB4AE5}" sibTransId="{E4CEBA9D-6779-4DD7-93D6-720745C04043}"/>
    <dgm:cxn modelId="{1F436D84-B6DB-4D45-B365-51790A155D96}" type="presOf" srcId="{ED03E8BB-92CF-43AD-9966-3825FD2CB9B8}" destId="{BAF9CDD1-21C8-4D48-9684-93C11A6DA2E7}" srcOrd="0" destOrd="0" presId="urn:microsoft.com/office/officeart/2005/8/layout/list1"/>
    <dgm:cxn modelId="{E11C5A36-5B5C-4DF3-9C59-D3ADF6DC8FEC}" type="presOf" srcId="{3993287C-153B-45B1-BA28-0E214EA152CC}" destId="{D5999C23-D8DB-41F4-85BF-083CE33BBBF4}" srcOrd="0" destOrd="0" presId="urn:microsoft.com/office/officeart/2005/8/layout/list1"/>
    <dgm:cxn modelId="{53A0EB8D-578D-4322-B556-117C85BF4156}" type="presOf" srcId="{3993287C-153B-45B1-BA28-0E214EA152CC}" destId="{D60702B7-CF21-4E48-BC4C-C429D7D339FD}" srcOrd="1" destOrd="0" presId="urn:microsoft.com/office/officeart/2005/8/layout/list1"/>
    <dgm:cxn modelId="{277A8812-3DB6-4F24-87F1-DF94A81D8302}" srcId="{ED03E8BB-92CF-43AD-9966-3825FD2CB9B8}" destId="{3993287C-153B-45B1-BA28-0E214EA152CC}" srcOrd="1" destOrd="0" parTransId="{2E41A46B-9D53-47B1-BB17-8CCCF1C69270}" sibTransId="{0992BE30-A8D2-4A91-9565-779F583D17C2}"/>
    <dgm:cxn modelId="{89C36B0B-709C-4170-8002-C8873F484463}" type="presOf" srcId="{5A55C088-CE6C-4C08-84E0-776AF6C1F738}" destId="{B8B92E1E-CABE-44ED-A092-17091CE86EFA}" srcOrd="1" destOrd="0" presId="urn:microsoft.com/office/officeart/2005/8/layout/list1"/>
    <dgm:cxn modelId="{A7811305-E299-4DD6-97C5-FAE5C3E23591}" srcId="{ED03E8BB-92CF-43AD-9966-3825FD2CB9B8}" destId="{E94F21C5-E9D3-46A5-9016-9B5B31FFA1B5}" srcOrd="3" destOrd="0" parTransId="{40B9B1DD-DCD9-470C-AF36-46D2347DBBE1}" sibTransId="{3431E93D-9054-43BB-B3DB-8596474CD2B5}"/>
    <dgm:cxn modelId="{C3F777D2-4FAA-4C70-8683-B382B6D66DEF}" type="presOf" srcId="{E94F21C5-E9D3-46A5-9016-9B5B31FFA1B5}" destId="{87ECA95A-58F0-4BE1-B7A1-537F2BF7905D}" srcOrd="1" destOrd="0" presId="urn:microsoft.com/office/officeart/2005/8/layout/list1"/>
    <dgm:cxn modelId="{11F1C9DE-8076-4CD9-ACA6-7A4120A21D24}" srcId="{ED03E8BB-92CF-43AD-9966-3825FD2CB9B8}" destId="{5A55C088-CE6C-4C08-84E0-776AF6C1F738}" srcOrd="0" destOrd="0" parTransId="{FB872CF8-8029-45A1-8D06-442DAC51999F}" sibTransId="{74C0681B-E0CA-4D2E-9849-C012480575EB}"/>
    <dgm:cxn modelId="{28014A9C-75D0-4A1E-8E47-BDF6BCE891AC}" type="presOf" srcId="{F35AFA94-1DB5-45A7-8195-F8803A94010B}" destId="{5FF824AE-75C4-4674-AE4E-79796C5D20F7}" srcOrd="0" destOrd="0" presId="urn:microsoft.com/office/officeart/2005/8/layout/list1"/>
    <dgm:cxn modelId="{A06F3E5C-5C8E-41CB-ABEA-0BC98898E647}" type="presParOf" srcId="{BAF9CDD1-21C8-4D48-9684-93C11A6DA2E7}" destId="{AD27E758-0CB5-4744-97E7-A7C230B6B17D}" srcOrd="0" destOrd="0" presId="urn:microsoft.com/office/officeart/2005/8/layout/list1"/>
    <dgm:cxn modelId="{77536FC5-25BA-42D0-93D7-A9A408EB6A47}" type="presParOf" srcId="{AD27E758-0CB5-4744-97E7-A7C230B6B17D}" destId="{0821D8F9-8797-4076-857F-E9133B95D599}" srcOrd="0" destOrd="0" presId="urn:microsoft.com/office/officeart/2005/8/layout/list1"/>
    <dgm:cxn modelId="{4A4F1430-5A68-48D8-9168-C13C3CC98B10}" type="presParOf" srcId="{AD27E758-0CB5-4744-97E7-A7C230B6B17D}" destId="{B8B92E1E-CABE-44ED-A092-17091CE86EFA}" srcOrd="1" destOrd="0" presId="urn:microsoft.com/office/officeart/2005/8/layout/list1"/>
    <dgm:cxn modelId="{F1740CEE-0018-443C-AA2F-69154341D869}" type="presParOf" srcId="{BAF9CDD1-21C8-4D48-9684-93C11A6DA2E7}" destId="{12D47A4C-94C6-46D4-8E41-B2F2D261838D}" srcOrd="1" destOrd="0" presId="urn:microsoft.com/office/officeart/2005/8/layout/list1"/>
    <dgm:cxn modelId="{7FB7701D-C800-4FD1-989F-560F4A4EF10A}" type="presParOf" srcId="{BAF9CDD1-21C8-4D48-9684-93C11A6DA2E7}" destId="{AD6244E6-93D2-4629-A552-FD0B71637420}" srcOrd="2" destOrd="0" presId="urn:microsoft.com/office/officeart/2005/8/layout/list1"/>
    <dgm:cxn modelId="{6AAA5DE2-A7B8-4416-AD4D-7FE118E4E4B2}" type="presParOf" srcId="{BAF9CDD1-21C8-4D48-9684-93C11A6DA2E7}" destId="{754ECD4B-6409-423F-9050-93F751E4E25B}" srcOrd="3" destOrd="0" presId="urn:microsoft.com/office/officeart/2005/8/layout/list1"/>
    <dgm:cxn modelId="{F59BD736-6235-4213-99BA-9229310A4EB9}" type="presParOf" srcId="{BAF9CDD1-21C8-4D48-9684-93C11A6DA2E7}" destId="{D93F324E-9D61-4A1C-9709-7F8C6854A430}" srcOrd="4" destOrd="0" presId="urn:microsoft.com/office/officeart/2005/8/layout/list1"/>
    <dgm:cxn modelId="{D65C833A-0D82-4945-8931-A156BE4AAE91}" type="presParOf" srcId="{D93F324E-9D61-4A1C-9709-7F8C6854A430}" destId="{D5999C23-D8DB-41F4-85BF-083CE33BBBF4}" srcOrd="0" destOrd="0" presId="urn:microsoft.com/office/officeart/2005/8/layout/list1"/>
    <dgm:cxn modelId="{0B78A18C-09DE-461D-B048-99DE868208B0}" type="presParOf" srcId="{D93F324E-9D61-4A1C-9709-7F8C6854A430}" destId="{D60702B7-CF21-4E48-BC4C-C429D7D339FD}" srcOrd="1" destOrd="0" presId="urn:microsoft.com/office/officeart/2005/8/layout/list1"/>
    <dgm:cxn modelId="{E49274CF-2ED9-4514-AD15-3CEFA50898EB}" type="presParOf" srcId="{BAF9CDD1-21C8-4D48-9684-93C11A6DA2E7}" destId="{BFF20DD6-7D5D-4D5B-9B0D-44519AD72D84}" srcOrd="5" destOrd="0" presId="urn:microsoft.com/office/officeart/2005/8/layout/list1"/>
    <dgm:cxn modelId="{5B487ABD-542C-4DB1-A581-76620DF9772B}" type="presParOf" srcId="{BAF9CDD1-21C8-4D48-9684-93C11A6DA2E7}" destId="{415F5DA8-2474-470B-BFBB-9D7826C0AB8F}" srcOrd="6" destOrd="0" presId="urn:microsoft.com/office/officeart/2005/8/layout/list1"/>
    <dgm:cxn modelId="{DE1FC580-A783-4A9C-AA64-99A5335D8A83}" type="presParOf" srcId="{BAF9CDD1-21C8-4D48-9684-93C11A6DA2E7}" destId="{4DC42B16-3547-4224-9DE9-2793F5F85C8E}" srcOrd="7" destOrd="0" presId="urn:microsoft.com/office/officeart/2005/8/layout/list1"/>
    <dgm:cxn modelId="{B0041E52-F17C-4071-BB47-7D459935778A}" type="presParOf" srcId="{BAF9CDD1-21C8-4D48-9684-93C11A6DA2E7}" destId="{86A523E3-3A33-473F-8012-03A660F6F0F7}" srcOrd="8" destOrd="0" presId="urn:microsoft.com/office/officeart/2005/8/layout/list1"/>
    <dgm:cxn modelId="{0D8C63C8-B058-4C83-A202-DD35A2CF2368}" type="presParOf" srcId="{86A523E3-3A33-473F-8012-03A660F6F0F7}" destId="{5FF824AE-75C4-4674-AE4E-79796C5D20F7}" srcOrd="0" destOrd="0" presId="urn:microsoft.com/office/officeart/2005/8/layout/list1"/>
    <dgm:cxn modelId="{0158620E-07C3-4714-B6B1-3A6A4C52AEA3}" type="presParOf" srcId="{86A523E3-3A33-473F-8012-03A660F6F0F7}" destId="{5705F283-7E41-4F4E-ABFF-30C24FF7DC73}" srcOrd="1" destOrd="0" presId="urn:microsoft.com/office/officeart/2005/8/layout/list1"/>
    <dgm:cxn modelId="{9A69BD1E-0C33-4344-A584-2DF7073E3FF3}" type="presParOf" srcId="{BAF9CDD1-21C8-4D48-9684-93C11A6DA2E7}" destId="{F7CFB865-D1E2-4672-A5CD-FB7FCC488B77}" srcOrd="9" destOrd="0" presId="urn:microsoft.com/office/officeart/2005/8/layout/list1"/>
    <dgm:cxn modelId="{CB1F3C64-B410-421C-947B-BE1490708F53}" type="presParOf" srcId="{BAF9CDD1-21C8-4D48-9684-93C11A6DA2E7}" destId="{0C9B9014-BC58-4D2D-BAE5-0625D0C6ACB7}" srcOrd="10" destOrd="0" presId="urn:microsoft.com/office/officeart/2005/8/layout/list1"/>
    <dgm:cxn modelId="{FA95ADEA-21F2-4545-8E6C-F7D5CC5DC257}" type="presParOf" srcId="{BAF9CDD1-21C8-4D48-9684-93C11A6DA2E7}" destId="{0562615E-00C5-4C04-B481-A4C2DB16AA32}" srcOrd="11" destOrd="0" presId="urn:microsoft.com/office/officeart/2005/8/layout/list1"/>
    <dgm:cxn modelId="{8E72372B-E331-4CBF-ACB8-EBDD1778574F}" type="presParOf" srcId="{BAF9CDD1-21C8-4D48-9684-93C11A6DA2E7}" destId="{94E904F9-34AC-4B53-88D0-F3A2072B7D83}" srcOrd="12" destOrd="0" presId="urn:microsoft.com/office/officeart/2005/8/layout/list1"/>
    <dgm:cxn modelId="{DFEC46EC-8934-448D-8883-D2BDB8B21A9A}" type="presParOf" srcId="{94E904F9-34AC-4B53-88D0-F3A2072B7D83}" destId="{ED47DE54-B438-43FF-8EB8-2073F84D0AFE}" srcOrd="0" destOrd="0" presId="urn:microsoft.com/office/officeart/2005/8/layout/list1"/>
    <dgm:cxn modelId="{7E9FAA43-D672-41D7-8F34-A3E99D3187AB}" type="presParOf" srcId="{94E904F9-34AC-4B53-88D0-F3A2072B7D83}" destId="{87ECA95A-58F0-4BE1-B7A1-537F2BF7905D}" srcOrd="1" destOrd="0" presId="urn:microsoft.com/office/officeart/2005/8/layout/list1"/>
    <dgm:cxn modelId="{C3179DF2-AC04-4F02-A40F-250E8EC8E7CF}" type="presParOf" srcId="{BAF9CDD1-21C8-4D48-9684-93C11A6DA2E7}" destId="{C26CEA6D-47EE-4431-B2E0-04D7E4390C8C}" srcOrd="13" destOrd="0" presId="urn:microsoft.com/office/officeart/2005/8/layout/list1"/>
    <dgm:cxn modelId="{D444935A-9BBB-4162-A912-068EA7AE9FBD}" type="presParOf" srcId="{BAF9CDD1-21C8-4D48-9684-93C11A6DA2E7}" destId="{4303E954-E4E3-47F8-852E-8AD2AAC4DFD9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2BFA4-4919-4E41-B867-2276F855F04C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9326969-79CE-4F2A-8E4F-C0463C7E2133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Застосовувати енергозберігальні технології</a:t>
          </a:r>
          <a:endParaRPr lang="ru-RU" sz="2000" b="1" dirty="0">
            <a:solidFill>
              <a:schemeClr val="tx1"/>
            </a:solidFill>
          </a:endParaRPr>
        </a:p>
      </dgm:t>
    </dgm:pt>
    <dgm:pt modelId="{69A0B22F-4F50-4333-843A-C1F054298BEB}" type="parTrans" cxnId="{1F50B42F-0034-446A-B12F-7295AAA4F535}">
      <dgm:prSet/>
      <dgm:spPr/>
      <dgm:t>
        <a:bodyPr/>
        <a:lstStyle/>
        <a:p>
          <a:endParaRPr lang="ru-RU"/>
        </a:p>
      </dgm:t>
    </dgm:pt>
    <dgm:pt modelId="{84575E7F-25ED-4DCD-9523-24A54AE5F2CC}" type="sibTrans" cxnId="{1F50B42F-0034-446A-B12F-7295AAA4F535}">
      <dgm:prSet/>
      <dgm:spPr/>
      <dgm:t>
        <a:bodyPr/>
        <a:lstStyle/>
        <a:p>
          <a:endParaRPr lang="ru-RU"/>
        </a:p>
      </dgm:t>
    </dgm:pt>
    <dgm:pt modelId="{2958D614-AEB2-4622-8219-06824ED3E6B8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</a:rPr>
            <a:t>Сортувати сміття</a:t>
          </a:r>
          <a:endParaRPr lang="ru-RU" sz="2400" b="1" dirty="0">
            <a:solidFill>
              <a:schemeClr val="tx1"/>
            </a:solidFill>
          </a:endParaRPr>
        </a:p>
      </dgm:t>
    </dgm:pt>
    <dgm:pt modelId="{79DD2B90-548E-4E5F-B240-C1C24EAC980B}" type="parTrans" cxnId="{C74D429D-B116-401A-A630-0993B18C5B4E}">
      <dgm:prSet/>
      <dgm:spPr/>
      <dgm:t>
        <a:bodyPr/>
        <a:lstStyle/>
        <a:p>
          <a:endParaRPr lang="ru-RU"/>
        </a:p>
      </dgm:t>
    </dgm:pt>
    <dgm:pt modelId="{E5331449-3F62-4735-A122-3D5A06305CBC}" type="sibTrans" cxnId="{C74D429D-B116-401A-A630-0993B18C5B4E}">
      <dgm:prSet/>
      <dgm:spPr/>
      <dgm:t>
        <a:bodyPr/>
        <a:lstStyle/>
        <a:p>
          <a:endParaRPr lang="ru-RU"/>
        </a:p>
      </dgm:t>
    </dgm:pt>
    <dgm:pt modelId="{45853393-91D6-4BF3-9687-0DCA625F30CC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Використовувати багаторазові предмети ужитку</a:t>
          </a:r>
          <a:endParaRPr lang="ru-RU" sz="2000" b="1" dirty="0">
            <a:solidFill>
              <a:schemeClr val="tx1"/>
            </a:solidFill>
          </a:endParaRPr>
        </a:p>
      </dgm:t>
    </dgm:pt>
    <dgm:pt modelId="{C210AA1E-2175-4B39-88D3-59435D3C7E9B}" type="parTrans" cxnId="{7EE6FB48-7351-4A8F-B4BD-E7D472A91564}">
      <dgm:prSet/>
      <dgm:spPr/>
      <dgm:t>
        <a:bodyPr/>
        <a:lstStyle/>
        <a:p>
          <a:endParaRPr lang="ru-RU"/>
        </a:p>
      </dgm:t>
    </dgm:pt>
    <dgm:pt modelId="{A7C2E078-0997-4AD6-B362-ACA7D820CFB2}" type="sibTrans" cxnId="{7EE6FB48-7351-4A8F-B4BD-E7D472A91564}">
      <dgm:prSet/>
      <dgm:spPr/>
      <dgm:t>
        <a:bodyPr/>
        <a:lstStyle/>
        <a:p>
          <a:endParaRPr lang="ru-RU"/>
        </a:p>
      </dgm:t>
    </dgm:pt>
    <dgm:pt modelId="{D493F5D9-1747-44B0-8676-B441C09F5181}">
      <dgm:prSet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Їздити на велосипеді або ходити пішки </a:t>
          </a:r>
          <a:endParaRPr lang="ru-RU" sz="2000" b="1" dirty="0">
            <a:solidFill>
              <a:schemeClr val="tx1"/>
            </a:solidFill>
          </a:endParaRPr>
        </a:p>
      </dgm:t>
    </dgm:pt>
    <dgm:pt modelId="{1E5A56CE-AE0C-437C-86EE-ACADAA2022A7}" type="parTrans" cxnId="{2C9E1EEB-62B6-4F7E-828B-B59EAB79E681}">
      <dgm:prSet/>
      <dgm:spPr/>
      <dgm:t>
        <a:bodyPr/>
        <a:lstStyle/>
        <a:p>
          <a:endParaRPr lang="ru-RU"/>
        </a:p>
      </dgm:t>
    </dgm:pt>
    <dgm:pt modelId="{5E0BFF00-D317-46E5-A633-75C221B4D8F4}" type="sibTrans" cxnId="{2C9E1EEB-62B6-4F7E-828B-B59EAB79E681}">
      <dgm:prSet/>
      <dgm:spPr/>
      <dgm:t>
        <a:bodyPr/>
        <a:lstStyle/>
        <a:p>
          <a:endParaRPr lang="ru-RU"/>
        </a:p>
      </dgm:t>
    </dgm:pt>
    <dgm:pt modelId="{2FF50BB3-FC2A-4B09-B77B-7B5D9C44DD70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</a:rPr>
            <a:t>Купувати товари місцевого виробництва</a:t>
          </a:r>
          <a:endParaRPr lang="ru-RU" sz="1800" b="1" dirty="0">
            <a:solidFill>
              <a:schemeClr val="tx1"/>
            </a:solidFill>
          </a:endParaRPr>
        </a:p>
      </dgm:t>
    </dgm:pt>
    <dgm:pt modelId="{53B509F8-DB9C-4C79-80FD-3E77E64D07DD}" type="parTrans" cxnId="{0F011399-77AD-46A8-8A0F-3BE97B92C929}">
      <dgm:prSet/>
      <dgm:spPr/>
      <dgm:t>
        <a:bodyPr/>
        <a:lstStyle/>
        <a:p>
          <a:endParaRPr lang="ru-RU"/>
        </a:p>
      </dgm:t>
    </dgm:pt>
    <dgm:pt modelId="{9F6DFC87-1626-4722-8A8E-4A2F86E65FE6}" type="sibTrans" cxnId="{0F011399-77AD-46A8-8A0F-3BE97B92C929}">
      <dgm:prSet/>
      <dgm:spPr/>
      <dgm:t>
        <a:bodyPr/>
        <a:lstStyle/>
        <a:p>
          <a:endParaRPr lang="ru-RU"/>
        </a:p>
      </dgm:t>
    </dgm:pt>
    <dgm:pt modelId="{97D66182-8880-4D27-9289-CA033B2550D6}" type="pres">
      <dgm:prSet presAssocID="{5302BFA4-4919-4E41-B867-2276F855F04C}" presName="linear" presStyleCnt="0">
        <dgm:presLayoutVars>
          <dgm:dir/>
          <dgm:animLvl val="lvl"/>
          <dgm:resizeHandles val="exact"/>
        </dgm:presLayoutVars>
      </dgm:prSet>
      <dgm:spPr/>
    </dgm:pt>
    <dgm:pt modelId="{D27B2C0C-DB00-4BF7-9EAB-1B27859B3249}" type="pres">
      <dgm:prSet presAssocID="{B9326969-79CE-4F2A-8E4F-C0463C7E2133}" presName="parentLin" presStyleCnt="0"/>
      <dgm:spPr/>
    </dgm:pt>
    <dgm:pt modelId="{A90DEE9A-589F-49AC-801A-70B95113E210}" type="pres">
      <dgm:prSet presAssocID="{B9326969-79CE-4F2A-8E4F-C0463C7E2133}" presName="parentLeftMargin" presStyleLbl="node1" presStyleIdx="0" presStyleCnt="5"/>
      <dgm:spPr/>
    </dgm:pt>
    <dgm:pt modelId="{22774477-12F0-4F18-BF0E-900B07A0FBBD}" type="pres">
      <dgm:prSet presAssocID="{B9326969-79CE-4F2A-8E4F-C0463C7E213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F7D2D-0BF1-47E6-9691-51D54F191CF6}" type="pres">
      <dgm:prSet presAssocID="{B9326969-79CE-4F2A-8E4F-C0463C7E2133}" presName="negativeSpace" presStyleCnt="0"/>
      <dgm:spPr/>
    </dgm:pt>
    <dgm:pt modelId="{FD8506C5-0B1A-4E51-A31A-34A202302388}" type="pres">
      <dgm:prSet presAssocID="{B9326969-79CE-4F2A-8E4F-C0463C7E2133}" presName="childText" presStyleLbl="conFgAcc1" presStyleIdx="0" presStyleCnt="5">
        <dgm:presLayoutVars>
          <dgm:bulletEnabled val="1"/>
        </dgm:presLayoutVars>
      </dgm:prSet>
      <dgm:spPr/>
    </dgm:pt>
    <dgm:pt modelId="{5C969DBB-690E-4BE7-A282-4832254710D8}" type="pres">
      <dgm:prSet presAssocID="{84575E7F-25ED-4DCD-9523-24A54AE5F2CC}" presName="spaceBetweenRectangles" presStyleCnt="0"/>
      <dgm:spPr/>
    </dgm:pt>
    <dgm:pt modelId="{8B272F27-D862-472A-BCA8-85DB7B906DC2}" type="pres">
      <dgm:prSet presAssocID="{2958D614-AEB2-4622-8219-06824ED3E6B8}" presName="parentLin" presStyleCnt="0"/>
      <dgm:spPr/>
    </dgm:pt>
    <dgm:pt modelId="{AFFE3805-97B0-4EEA-84DA-FABC29857D69}" type="pres">
      <dgm:prSet presAssocID="{2958D614-AEB2-4622-8219-06824ED3E6B8}" presName="parentLeftMargin" presStyleLbl="node1" presStyleIdx="0" presStyleCnt="5"/>
      <dgm:spPr/>
    </dgm:pt>
    <dgm:pt modelId="{B5DD7635-DEDD-4AE7-8C68-2577D275FDB6}" type="pres">
      <dgm:prSet presAssocID="{2958D614-AEB2-4622-8219-06824ED3E6B8}" presName="parentText" presStyleLbl="node1" presStyleIdx="1" presStyleCnt="5" custLinFactNeighborX="-11997" custLinFactNeighborY="-1065">
        <dgm:presLayoutVars>
          <dgm:chMax val="0"/>
          <dgm:bulletEnabled val="1"/>
        </dgm:presLayoutVars>
      </dgm:prSet>
      <dgm:spPr/>
    </dgm:pt>
    <dgm:pt modelId="{B3A73C9F-7D16-4ACB-8F3A-79C0AD0D3359}" type="pres">
      <dgm:prSet presAssocID="{2958D614-AEB2-4622-8219-06824ED3E6B8}" presName="negativeSpace" presStyleCnt="0"/>
      <dgm:spPr/>
    </dgm:pt>
    <dgm:pt modelId="{78961F3A-E6EC-4DE3-A34E-6DCF6FBACE9D}" type="pres">
      <dgm:prSet presAssocID="{2958D614-AEB2-4622-8219-06824ED3E6B8}" presName="childText" presStyleLbl="conFgAcc1" presStyleIdx="1" presStyleCnt="5">
        <dgm:presLayoutVars>
          <dgm:bulletEnabled val="1"/>
        </dgm:presLayoutVars>
      </dgm:prSet>
      <dgm:spPr/>
    </dgm:pt>
    <dgm:pt modelId="{DEF2A307-BB84-4B2D-BBA7-C31BD8B6C0DC}" type="pres">
      <dgm:prSet presAssocID="{E5331449-3F62-4735-A122-3D5A06305CBC}" presName="spaceBetweenRectangles" presStyleCnt="0"/>
      <dgm:spPr/>
    </dgm:pt>
    <dgm:pt modelId="{71C63D88-8511-4282-BB32-E5D9AE0C748E}" type="pres">
      <dgm:prSet presAssocID="{45853393-91D6-4BF3-9687-0DCA625F30CC}" presName="parentLin" presStyleCnt="0"/>
      <dgm:spPr/>
    </dgm:pt>
    <dgm:pt modelId="{773397CA-B546-4BD2-B798-498907B7D5D7}" type="pres">
      <dgm:prSet presAssocID="{45853393-91D6-4BF3-9687-0DCA625F30CC}" presName="parentLeftMargin" presStyleLbl="node1" presStyleIdx="1" presStyleCnt="5"/>
      <dgm:spPr/>
    </dgm:pt>
    <dgm:pt modelId="{96B9C70A-8CD1-4378-AEF8-0707B397896F}" type="pres">
      <dgm:prSet presAssocID="{45853393-91D6-4BF3-9687-0DCA625F30C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3674A-3BD2-4CCF-8FD4-6FCBAC881D34}" type="pres">
      <dgm:prSet presAssocID="{45853393-91D6-4BF3-9687-0DCA625F30CC}" presName="negativeSpace" presStyleCnt="0"/>
      <dgm:spPr/>
    </dgm:pt>
    <dgm:pt modelId="{4D8475C0-193D-4831-BFC2-60506BE98DFA}" type="pres">
      <dgm:prSet presAssocID="{45853393-91D6-4BF3-9687-0DCA625F30CC}" presName="childText" presStyleLbl="conFgAcc1" presStyleIdx="2" presStyleCnt="5">
        <dgm:presLayoutVars>
          <dgm:bulletEnabled val="1"/>
        </dgm:presLayoutVars>
      </dgm:prSet>
      <dgm:spPr/>
    </dgm:pt>
    <dgm:pt modelId="{7953152E-BC74-40C8-8813-1269A83674D5}" type="pres">
      <dgm:prSet presAssocID="{A7C2E078-0997-4AD6-B362-ACA7D820CFB2}" presName="spaceBetweenRectangles" presStyleCnt="0"/>
      <dgm:spPr/>
    </dgm:pt>
    <dgm:pt modelId="{84F12AF3-734E-449D-9C5F-2F9A952E9E9D}" type="pres">
      <dgm:prSet presAssocID="{D493F5D9-1747-44B0-8676-B441C09F5181}" presName="parentLin" presStyleCnt="0"/>
      <dgm:spPr/>
    </dgm:pt>
    <dgm:pt modelId="{CE6EA1A4-D6A6-43C5-8356-A80187298A01}" type="pres">
      <dgm:prSet presAssocID="{D493F5D9-1747-44B0-8676-B441C09F5181}" presName="parentLeftMargin" presStyleLbl="node1" presStyleIdx="2" presStyleCnt="5"/>
      <dgm:spPr/>
    </dgm:pt>
    <dgm:pt modelId="{336CB9A1-7F6E-4AC9-9D12-D58064FA9088}" type="pres">
      <dgm:prSet presAssocID="{D493F5D9-1747-44B0-8676-B441C09F51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E13D3-A530-49CF-B67A-D95025AEA843}" type="pres">
      <dgm:prSet presAssocID="{D493F5D9-1747-44B0-8676-B441C09F5181}" presName="negativeSpace" presStyleCnt="0"/>
      <dgm:spPr/>
    </dgm:pt>
    <dgm:pt modelId="{7F7B33DD-4BC1-41F6-996C-0221060344A9}" type="pres">
      <dgm:prSet presAssocID="{D493F5D9-1747-44B0-8676-B441C09F5181}" presName="childText" presStyleLbl="conFgAcc1" presStyleIdx="3" presStyleCnt="5">
        <dgm:presLayoutVars>
          <dgm:bulletEnabled val="1"/>
        </dgm:presLayoutVars>
      </dgm:prSet>
      <dgm:spPr/>
    </dgm:pt>
    <dgm:pt modelId="{E135176B-5FCF-4A05-8BA3-96FC87C27C74}" type="pres">
      <dgm:prSet presAssocID="{5E0BFF00-D317-46E5-A633-75C221B4D8F4}" presName="spaceBetweenRectangles" presStyleCnt="0"/>
      <dgm:spPr/>
    </dgm:pt>
    <dgm:pt modelId="{59E97D54-2DAB-4A3A-8815-6ADCF526C44F}" type="pres">
      <dgm:prSet presAssocID="{2FF50BB3-FC2A-4B09-B77B-7B5D9C44DD70}" presName="parentLin" presStyleCnt="0"/>
      <dgm:spPr/>
    </dgm:pt>
    <dgm:pt modelId="{E2C450A3-4EB9-4A5E-AF11-F88FBEAEB6AE}" type="pres">
      <dgm:prSet presAssocID="{2FF50BB3-FC2A-4B09-B77B-7B5D9C44DD70}" presName="parentLeftMargin" presStyleLbl="node1" presStyleIdx="3" presStyleCnt="5"/>
      <dgm:spPr/>
    </dgm:pt>
    <dgm:pt modelId="{F1E3DC83-BE9C-430E-A50A-E4796744179F}" type="pres">
      <dgm:prSet presAssocID="{2FF50BB3-FC2A-4B09-B77B-7B5D9C44DD7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78D0F57-0DA2-4046-9706-7B24393CA9B1}" type="pres">
      <dgm:prSet presAssocID="{2FF50BB3-FC2A-4B09-B77B-7B5D9C44DD70}" presName="negativeSpace" presStyleCnt="0"/>
      <dgm:spPr/>
    </dgm:pt>
    <dgm:pt modelId="{D5A0C11B-2089-4906-818A-C39336D4AB11}" type="pres">
      <dgm:prSet presAssocID="{2FF50BB3-FC2A-4B09-B77B-7B5D9C44DD7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4A9575A-1B1F-4E98-B427-240A04497DDE}" type="presOf" srcId="{D493F5D9-1747-44B0-8676-B441C09F5181}" destId="{CE6EA1A4-D6A6-43C5-8356-A80187298A01}" srcOrd="0" destOrd="0" presId="urn:microsoft.com/office/officeart/2005/8/layout/list1"/>
    <dgm:cxn modelId="{C74D429D-B116-401A-A630-0993B18C5B4E}" srcId="{5302BFA4-4919-4E41-B867-2276F855F04C}" destId="{2958D614-AEB2-4622-8219-06824ED3E6B8}" srcOrd="1" destOrd="0" parTransId="{79DD2B90-548E-4E5F-B240-C1C24EAC980B}" sibTransId="{E5331449-3F62-4735-A122-3D5A06305CBC}"/>
    <dgm:cxn modelId="{6AE907C0-BF46-4F20-B127-AC818BD2117A}" type="presOf" srcId="{2958D614-AEB2-4622-8219-06824ED3E6B8}" destId="{B5DD7635-DEDD-4AE7-8C68-2577D275FDB6}" srcOrd="1" destOrd="0" presId="urn:microsoft.com/office/officeart/2005/8/layout/list1"/>
    <dgm:cxn modelId="{499F81F8-6B0C-488F-A740-EB6ED49F692E}" type="presOf" srcId="{5302BFA4-4919-4E41-B867-2276F855F04C}" destId="{97D66182-8880-4D27-9289-CA033B2550D6}" srcOrd="0" destOrd="0" presId="urn:microsoft.com/office/officeart/2005/8/layout/list1"/>
    <dgm:cxn modelId="{ACECB4BB-31B3-408D-B547-697FB852FFEC}" type="presOf" srcId="{B9326969-79CE-4F2A-8E4F-C0463C7E2133}" destId="{22774477-12F0-4F18-BF0E-900B07A0FBBD}" srcOrd="1" destOrd="0" presId="urn:microsoft.com/office/officeart/2005/8/layout/list1"/>
    <dgm:cxn modelId="{7EE6FB48-7351-4A8F-B4BD-E7D472A91564}" srcId="{5302BFA4-4919-4E41-B867-2276F855F04C}" destId="{45853393-91D6-4BF3-9687-0DCA625F30CC}" srcOrd="2" destOrd="0" parTransId="{C210AA1E-2175-4B39-88D3-59435D3C7E9B}" sibTransId="{A7C2E078-0997-4AD6-B362-ACA7D820CFB2}"/>
    <dgm:cxn modelId="{003DC665-5955-487C-92A8-4D1929BDBFF5}" type="presOf" srcId="{45853393-91D6-4BF3-9687-0DCA625F30CC}" destId="{773397CA-B546-4BD2-B798-498907B7D5D7}" srcOrd="0" destOrd="0" presId="urn:microsoft.com/office/officeart/2005/8/layout/list1"/>
    <dgm:cxn modelId="{2C9E1EEB-62B6-4F7E-828B-B59EAB79E681}" srcId="{5302BFA4-4919-4E41-B867-2276F855F04C}" destId="{D493F5D9-1747-44B0-8676-B441C09F5181}" srcOrd="3" destOrd="0" parTransId="{1E5A56CE-AE0C-437C-86EE-ACADAA2022A7}" sibTransId="{5E0BFF00-D317-46E5-A633-75C221B4D8F4}"/>
    <dgm:cxn modelId="{317242BE-2A33-437D-BAC4-9A2365F88268}" type="presOf" srcId="{D493F5D9-1747-44B0-8676-B441C09F5181}" destId="{336CB9A1-7F6E-4AC9-9D12-D58064FA9088}" srcOrd="1" destOrd="0" presId="urn:microsoft.com/office/officeart/2005/8/layout/list1"/>
    <dgm:cxn modelId="{B5E637F9-8BA7-43E4-8793-DE9E68DC571F}" type="presOf" srcId="{2958D614-AEB2-4622-8219-06824ED3E6B8}" destId="{AFFE3805-97B0-4EEA-84DA-FABC29857D69}" srcOrd="0" destOrd="0" presId="urn:microsoft.com/office/officeart/2005/8/layout/list1"/>
    <dgm:cxn modelId="{1F50B42F-0034-446A-B12F-7295AAA4F535}" srcId="{5302BFA4-4919-4E41-B867-2276F855F04C}" destId="{B9326969-79CE-4F2A-8E4F-C0463C7E2133}" srcOrd="0" destOrd="0" parTransId="{69A0B22F-4F50-4333-843A-C1F054298BEB}" sibTransId="{84575E7F-25ED-4DCD-9523-24A54AE5F2CC}"/>
    <dgm:cxn modelId="{40E048D5-43E0-47E5-B322-6AD4898460E7}" type="presOf" srcId="{45853393-91D6-4BF3-9687-0DCA625F30CC}" destId="{96B9C70A-8CD1-4378-AEF8-0707B397896F}" srcOrd="1" destOrd="0" presId="urn:microsoft.com/office/officeart/2005/8/layout/list1"/>
    <dgm:cxn modelId="{0F011399-77AD-46A8-8A0F-3BE97B92C929}" srcId="{5302BFA4-4919-4E41-B867-2276F855F04C}" destId="{2FF50BB3-FC2A-4B09-B77B-7B5D9C44DD70}" srcOrd="4" destOrd="0" parTransId="{53B509F8-DB9C-4C79-80FD-3E77E64D07DD}" sibTransId="{9F6DFC87-1626-4722-8A8E-4A2F86E65FE6}"/>
    <dgm:cxn modelId="{D4078F41-B214-415D-8C01-B03A514B7ED5}" type="presOf" srcId="{B9326969-79CE-4F2A-8E4F-C0463C7E2133}" destId="{A90DEE9A-589F-49AC-801A-70B95113E210}" srcOrd="0" destOrd="0" presId="urn:microsoft.com/office/officeart/2005/8/layout/list1"/>
    <dgm:cxn modelId="{21AAA9C8-405C-4128-8BC6-7F2C606F5FBE}" type="presOf" srcId="{2FF50BB3-FC2A-4B09-B77B-7B5D9C44DD70}" destId="{F1E3DC83-BE9C-430E-A50A-E4796744179F}" srcOrd="1" destOrd="0" presId="urn:microsoft.com/office/officeart/2005/8/layout/list1"/>
    <dgm:cxn modelId="{4ABEE4CF-54DC-4E75-BFE3-3FCF92E1CD2E}" type="presOf" srcId="{2FF50BB3-FC2A-4B09-B77B-7B5D9C44DD70}" destId="{E2C450A3-4EB9-4A5E-AF11-F88FBEAEB6AE}" srcOrd="0" destOrd="0" presId="urn:microsoft.com/office/officeart/2005/8/layout/list1"/>
    <dgm:cxn modelId="{BB5D8535-ACAB-42D3-956E-CC349A4C9DE9}" type="presParOf" srcId="{97D66182-8880-4D27-9289-CA033B2550D6}" destId="{D27B2C0C-DB00-4BF7-9EAB-1B27859B3249}" srcOrd="0" destOrd="0" presId="urn:microsoft.com/office/officeart/2005/8/layout/list1"/>
    <dgm:cxn modelId="{8E385EC0-6199-48B8-9BFA-FCBF4AD7F213}" type="presParOf" srcId="{D27B2C0C-DB00-4BF7-9EAB-1B27859B3249}" destId="{A90DEE9A-589F-49AC-801A-70B95113E210}" srcOrd="0" destOrd="0" presId="urn:microsoft.com/office/officeart/2005/8/layout/list1"/>
    <dgm:cxn modelId="{450CA5DB-CEDE-4FE0-AAB8-C36D91F24779}" type="presParOf" srcId="{D27B2C0C-DB00-4BF7-9EAB-1B27859B3249}" destId="{22774477-12F0-4F18-BF0E-900B07A0FBBD}" srcOrd="1" destOrd="0" presId="urn:microsoft.com/office/officeart/2005/8/layout/list1"/>
    <dgm:cxn modelId="{614BEDA3-C77A-41ED-AFB8-652176408978}" type="presParOf" srcId="{97D66182-8880-4D27-9289-CA033B2550D6}" destId="{9A7F7D2D-0BF1-47E6-9691-51D54F191CF6}" srcOrd="1" destOrd="0" presId="urn:microsoft.com/office/officeart/2005/8/layout/list1"/>
    <dgm:cxn modelId="{3F9994EE-F097-42B8-A1C5-40B1B13CAC9C}" type="presParOf" srcId="{97D66182-8880-4D27-9289-CA033B2550D6}" destId="{FD8506C5-0B1A-4E51-A31A-34A202302388}" srcOrd="2" destOrd="0" presId="urn:microsoft.com/office/officeart/2005/8/layout/list1"/>
    <dgm:cxn modelId="{0372E791-08D8-403C-9909-946C2C60A7D3}" type="presParOf" srcId="{97D66182-8880-4D27-9289-CA033B2550D6}" destId="{5C969DBB-690E-4BE7-A282-4832254710D8}" srcOrd="3" destOrd="0" presId="urn:microsoft.com/office/officeart/2005/8/layout/list1"/>
    <dgm:cxn modelId="{EF66261D-2D35-4333-8376-D2E0D5AE3A13}" type="presParOf" srcId="{97D66182-8880-4D27-9289-CA033B2550D6}" destId="{8B272F27-D862-472A-BCA8-85DB7B906DC2}" srcOrd="4" destOrd="0" presId="urn:microsoft.com/office/officeart/2005/8/layout/list1"/>
    <dgm:cxn modelId="{A5B50696-5716-49C9-9507-7EA4840E18CF}" type="presParOf" srcId="{8B272F27-D862-472A-BCA8-85DB7B906DC2}" destId="{AFFE3805-97B0-4EEA-84DA-FABC29857D69}" srcOrd="0" destOrd="0" presId="urn:microsoft.com/office/officeart/2005/8/layout/list1"/>
    <dgm:cxn modelId="{40E22B60-BEF9-436F-9E22-459C29BB7C8C}" type="presParOf" srcId="{8B272F27-D862-472A-BCA8-85DB7B906DC2}" destId="{B5DD7635-DEDD-4AE7-8C68-2577D275FDB6}" srcOrd="1" destOrd="0" presId="urn:microsoft.com/office/officeart/2005/8/layout/list1"/>
    <dgm:cxn modelId="{4E27CD7F-5E65-4712-9E8B-A8471A0FE6ED}" type="presParOf" srcId="{97D66182-8880-4D27-9289-CA033B2550D6}" destId="{B3A73C9F-7D16-4ACB-8F3A-79C0AD0D3359}" srcOrd="5" destOrd="0" presId="urn:microsoft.com/office/officeart/2005/8/layout/list1"/>
    <dgm:cxn modelId="{6977CFD6-6C46-478E-BEA4-AFEAAECAF470}" type="presParOf" srcId="{97D66182-8880-4D27-9289-CA033B2550D6}" destId="{78961F3A-E6EC-4DE3-A34E-6DCF6FBACE9D}" srcOrd="6" destOrd="0" presId="urn:microsoft.com/office/officeart/2005/8/layout/list1"/>
    <dgm:cxn modelId="{FD18C2A3-7BF7-448F-8C34-B5C3F76F1A3C}" type="presParOf" srcId="{97D66182-8880-4D27-9289-CA033B2550D6}" destId="{DEF2A307-BB84-4B2D-BBA7-C31BD8B6C0DC}" srcOrd="7" destOrd="0" presId="urn:microsoft.com/office/officeart/2005/8/layout/list1"/>
    <dgm:cxn modelId="{EB9B99F4-ABD9-4790-8028-39D4B7BF6298}" type="presParOf" srcId="{97D66182-8880-4D27-9289-CA033B2550D6}" destId="{71C63D88-8511-4282-BB32-E5D9AE0C748E}" srcOrd="8" destOrd="0" presId="urn:microsoft.com/office/officeart/2005/8/layout/list1"/>
    <dgm:cxn modelId="{6ACDD8A6-46A5-4BDB-B3FB-DBE6810B1D8C}" type="presParOf" srcId="{71C63D88-8511-4282-BB32-E5D9AE0C748E}" destId="{773397CA-B546-4BD2-B798-498907B7D5D7}" srcOrd="0" destOrd="0" presId="urn:microsoft.com/office/officeart/2005/8/layout/list1"/>
    <dgm:cxn modelId="{30798597-800C-4AB9-887A-45A2E9DA9E88}" type="presParOf" srcId="{71C63D88-8511-4282-BB32-E5D9AE0C748E}" destId="{96B9C70A-8CD1-4378-AEF8-0707B397896F}" srcOrd="1" destOrd="0" presId="urn:microsoft.com/office/officeart/2005/8/layout/list1"/>
    <dgm:cxn modelId="{2B02D3E2-75F9-47EC-ACC3-F0647AD67DEC}" type="presParOf" srcId="{97D66182-8880-4D27-9289-CA033B2550D6}" destId="{86F3674A-3BD2-4CCF-8FD4-6FCBAC881D34}" srcOrd="9" destOrd="0" presId="urn:microsoft.com/office/officeart/2005/8/layout/list1"/>
    <dgm:cxn modelId="{92B99E97-AEB1-4363-902D-0B0B56CDC8F1}" type="presParOf" srcId="{97D66182-8880-4D27-9289-CA033B2550D6}" destId="{4D8475C0-193D-4831-BFC2-60506BE98DFA}" srcOrd="10" destOrd="0" presId="urn:microsoft.com/office/officeart/2005/8/layout/list1"/>
    <dgm:cxn modelId="{24ABBF3E-A3B6-47CE-89E2-03C56481CDEB}" type="presParOf" srcId="{97D66182-8880-4D27-9289-CA033B2550D6}" destId="{7953152E-BC74-40C8-8813-1269A83674D5}" srcOrd="11" destOrd="0" presId="urn:microsoft.com/office/officeart/2005/8/layout/list1"/>
    <dgm:cxn modelId="{EB879983-C369-4C02-9CF7-F24C92A2252E}" type="presParOf" srcId="{97D66182-8880-4D27-9289-CA033B2550D6}" destId="{84F12AF3-734E-449D-9C5F-2F9A952E9E9D}" srcOrd="12" destOrd="0" presId="urn:microsoft.com/office/officeart/2005/8/layout/list1"/>
    <dgm:cxn modelId="{118CD646-0F8A-4BE1-ABF8-B3691CA46AD3}" type="presParOf" srcId="{84F12AF3-734E-449D-9C5F-2F9A952E9E9D}" destId="{CE6EA1A4-D6A6-43C5-8356-A80187298A01}" srcOrd="0" destOrd="0" presId="urn:microsoft.com/office/officeart/2005/8/layout/list1"/>
    <dgm:cxn modelId="{5E4584E6-31C9-443E-8D16-8B5655735547}" type="presParOf" srcId="{84F12AF3-734E-449D-9C5F-2F9A952E9E9D}" destId="{336CB9A1-7F6E-4AC9-9D12-D58064FA9088}" srcOrd="1" destOrd="0" presId="urn:microsoft.com/office/officeart/2005/8/layout/list1"/>
    <dgm:cxn modelId="{48288DC6-F4A2-4C63-941B-6EA6BC038F49}" type="presParOf" srcId="{97D66182-8880-4D27-9289-CA033B2550D6}" destId="{3B4E13D3-A530-49CF-B67A-D95025AEA843}" srcOrd="13" destOrd="0" presId="urn:microsoft.com/office/officeart/2005/8/layout/list1"/>
    <dgm:cxn modelId="{85856F30-42B3-47E2-A2AE-4B7E787793C8}" type="presParOf" srcId="{97D66182-8880-4D27-9289-CA033B2550D6}" destId="{7F7B33DD-4BC1-41F6-996C-0221060344A9}" srcOrd="14" destOrd="0" presId="urn:microsoft.com/office/officeart/2005/8/layout/list1"/>
    <dgm:cxn modelId="{F8298648-33A4-4C38-BBF6-E0219DCF5A0E}" type="presParOf" srcId="{97D66182-8880-4D27-9289-CA033B2550D6}" destId="{E135176B-5FCF-4A05-8BA3-96FC87C27C74}" srcOrd="15" destOrd="0" presId="urn:microsoft.com/office/officeart/2005/8/layout/list1"/>
    <dgm:cxn modelId="{FFA76722-C539-4ED9-992F-93A1BAC3E0D0}" type="presParOf" srcId="{97D66182-8880-4D27-9289-CA033B2550D6}" destId="{59E97D54-2DAB-4A3A-8815-6ADCF526C44F}" srcOrd="16" destOrd="0" presId="urn:microsoft.com/office/officeart/2005/8/layout/list1"/>
    <dgm:cxn modelId="{5EF5F76A-A260-4D39-97C5-FF36A68AAF79}" type="presParOf" srcId="{59E97D54-2DAB-4A3A-8815-6ADCF526C44F}" destId="{E2C450A3-4EB9-4A5E-AF11-F88FBEAEB6AE}" srcOrd="0" destOrd="0" presId="urn:microsoft.com/office/officeart/2005/8/layout/list1"/>
    <dgm:cxn modelId="{D8BAEBD9-7DC6-4644-A494-2A0D3ADAD6D6}" type="presParOf" srcId="{59E97D54-2DAB-4A3A-8815-6ADCF526C44F}" destId="{F1E3DC83-BE9C-430E-A50A-E4796744179F}" srcOrd="1" destOrd="0" presId="urn:microsoft.com/office/officeart/2005/8/layout/list1"/>
    <dgm:cxn modelId="{8EF013AF-00AA-457B-8651-0430E90EBEB4}" type="presParOf" srcId="{97D66182-8880-4D27-9289-CA033B2550D6}" destId="{578D0F57-0DA2-4046-9706-7B24393CA9B1}" srcOrd="17" destOrd="0" presId="urn:microsoft.com/office/officeart/2005/8/layout/list1"/>
    <dgm:cxn modelId="{D4440B63-7F47-49DB-A3C0-83B5E4687DB9}" type="presParOf" srcId="{97D66182-8880-4D27-9289-CA033B2550D6}" destId="{D5A0C11B-2089-4906-818A-C39336D4AB11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9339F7-6F57-4C37-9A89-2DF270F904B8}" type="datetimeFigureOut">
              <a:rPr lang="ru-RU" smtClean="0"/>
              <a:t>08.12.2013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1F3C5A-A65C-47F9-9308-9D4342273CF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571612"/>
            <a:ext cx="6743720" cy="4232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Охорона</a:t>
            </a:r>
            <a:r>
              <a:rPr lang="ru-RU" sz="4900" dirty="0" smtClean="0"/>
              <a:t> </a:t>
            </a:r>
            <a:r>
              <a:rPr lang="ru-RU" sz="4900" dirty="0" smtClean="0"/>
              <a:t>довкілля</a:t>
            </a:r>
            <a:r>
              <a:rPr lang="ru-RU" sz="4900" dirty="0" smtClean="0"/>
              <a:t> </a:t>
            </a:r>
            <a:r>
              <a:rPr lang="ru-RU" sz="4900" dirty="0" smtClean="0"/>
              <a:t>від</a:t>
            </a:r>
            <a:r>
              <a:rPr lang="ru-RU" sz="4900" dirty="0" smtClean="0"/>
              <a:t> </a:t>
            </a:r>
            <a:r>
              <a:rPr lang="ru-RU" sz="4900" dirty="0" smtClean="0"/>
              <a:t>забруднень</a:t>
            </a:r>
            <a:r>
              <a:rPr lang="ru-RU" sz="4900" dirty="0" smtClean="0"/>
              <a:t> </a:t>
            </a:r>
            <a:r>
              <a:rPr lang="ru-RU" sz="4900" dirty="0" smtClean="0"/>
              <a:t>під</a:t>
            </a:r>
            <a:r>
              <a:rPr lang="ru-RU" sz="4900" dirty="0" smtClean="0"/>
              <a:t> час </a:t>
            </a:r>
            <a:r>
              <a:rPr lang="ru-RU" sz="4900" dirty="0" smtClean="0"/>
              <a:t>переробки</a:t>
            </a:r>
            <a:r>
              <a:rPr lang="ru-RU" sz="4900" dirty="0" smtClean="0"/>
              <a:t> </a:t>
            </a:r>
            <a:r>
              <a:rPr lang="ru-RU" sz="4900" dirty="0" smtClean="0"/>
              <a:t>вуглеводневої</a:t>
            </a:r>
            <a:r>
              <a:rPr lang="ru-RU" sz="4900" dirty="0" smtClean="0"/>
              <a:t> сировини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5000636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Кам’яне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вугілля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4071966" cy="4472006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Кам’яне</a:t>
            </a:r>
            <a:r>
              <a:rPr lang="ru-RU" sz="2900" dirty="0" smtClean="0"/>
              <a:t> </a:t>
            </a:r>
            <a:r>
              <a:rPr lang="ru-RU" sz="2900" dirty="0" smtClean="0"/>
              <a:t>вугілля</a:t>
            </a:r>
            <a:r>
              <a:rPr lang="ru-RU" sz="2900" dirty="0" smtClean="0"/>
              <a:t> ж </a:t>
            </a:r>
            <a:r>
              <a:rPr lang="ru-RU" sz="2900" dirty="0" smtClean="0"/>
              <a:t>паливо</a:t>
            </a:r>
            <a:r>
              <a:rPr lang="ru-RU" sz="2900" dirty="0" smtClean="0"/>
              <a:t> </a:t>
            </a:r>
            <a:r>
              <a:rPr lang="ru-RU" sz="2900" dirty="0" smtClean="0"/>
              <a:t>має</a:t>
            </a:r>
            <a:r>
              <a:rPr lang="ru-RU" sz="2900" dirty="0" smtClean="0"/>
              <a:t> </a:t>
            </a:r>
            <a:r>
              <a:rPr lang="ru-RU" sz="2900" dirty="0" smtClean="0"/>
              <a:t>істотні</a:t>
            </a:r>
            <a:r>
              <a:rPr lang="ru-RU" sz="2900" dirty="0" smtClean="0"/>
              <a:t> </a:t>
            </a:r>
            <a:r>
              <a:rPr lang="ru-RU" sz="2900" dirty="0" smtClean="0"/>
              <a:t>недоліки</a:t>
            </a:r>
            <a:r>
              <a:rPr lang="ru-RU" sz="2900" dirty="0" smtClean="0"/>
              <a:t>, </a:t>
            </a:r>
            <a:r>
              <a:rPr lang="ru-RU" sz="2900" dirty="0" smtClean="0"/>
              <a:t>найголовніший</a:t>
            </a:r>
            <a:r>
              <a:rPr lang="ru-RU" sz="2900" dirty="0" smtClean="0"/>
              <a:t> </a:t>
            </a:r>
            <a:r>
              <a:rPr lang="ru-RU" sz="2900" dirty="0" smtClean="0"/>
              <a:t>поміж</a:t>
            </a:r>
            <a:r>
              <a:rPr lang="ru-RU" sz="2900" dirty="0" smtClean="0"/>
              <a:t> </a:t>
            </a:r>
            <a:r>
              <a:rPr lang="ru-RU" sz="2900" dirty="0" smtClean="0"/>
              <a:t>яких</a:t>
            </a:r>
            <a:r>
              <a:rPr lang="ru-RU" sz="2900" dirty="0" smtClean="0"/>
              <a:t> — </a:t>
            </a:r>
            <a:r>
              <a:rPr lang="ru-RU" sz="2900" dirty="0" smtClean="0"/>
              <a:t>небезпечність</a:t>
            </a:r>
            <a:r>
              <a:rPr lang="ru-RU" sz="2900" dirty="0" smtClean="0"/>
              <a:t> для </a:t>
            </a:r>
            <a:r>
              <a:rPr lang="ru-RU" sz="2900" dirty="0" smtClean="0"/>
              <a:t>довкілля</a:t>
            </a:r>
            <a:r>
              <a:rPr lang="ru-RU" sz="2900" dirty="0" smtClean="0"/>
              <a:t>. У </a:t>
            </a:r>
            <a:r>
              <a:rPr lang="ru-RU" sz="2900" dirty="0" smtClean="0"/>
              <a:t>довкілля</a:t>
            </a:r>
            <a:r>
              <a:rPr lang="ru-RU" sz="2900" dirty="0" smtClean="0"/>
              <a:t> </a:t>
            </a:r>
            <a:r>
              <a:rPr lang="ru-RU" sz="2900" dirty="0" smtClean="0"/>
              <a:t>надходять</a:t>
            </a:r>
            <a:r>
              <a:rPr lang="ru-RU" sz="2900" dirty="0" smtClean="0"/>
              <a:t> </a:t>
            </a:r>
            <a:r>
              <a:rPr lang="ru-RU" sz="2900" dirty="0" smtClean="0"/>
              <a:t>вугільний</a:t>
            </a:r>
            <a:r>
              <a:rPr lang="ru-RU" sz="2900" dirty="0" smtClean="0"/>
              <a:t> пил, сажа, </a:t>
            </a:r>
            <a:r>
              <a:rPr lang="ru-RU" sz="2900" dirty="0" smtClean="0"/>
              <a:t>чадний</a:t>
            </a:r>
            <a:r>
              <a:rPr lang="ru-RU" sz="2900" dirty="0" smtClean="0"/>
              <a:t> газ, отру», </a:t>
            </a:r>
            <a:r>
              <a:rPr lang="ru-RU" sz="2900" dirty="0" smtClean="0"/>
              <a:t>ні</a:t>
            </a:r>
            <a:r>
              <a:rPr lang="ru-RU" sz="2900" dirty="0" smtClean="0"/>
              <a:t> </a:t>
            </a:r>
            <a:r>
              <a:rPr lang="ru-RU" sz="2900" dirty="0" smtClean="0"/>
              <a:t>сполуки</a:t>
            </a:r>
            <a:r>
              <a:rPr lang="ru-RU" sz="2900" dirty="0" smtClean="0"/>
              <a:t> </a:t>
            </a:r>
            <a:r>
              <a:rPr lang="ru-RU" sz="2900" dirty="0" smtClean="0"/>
              <a:t>Нітрогену</a:t>
            </a:r>
            <a:r>
              <a:rPr lang="ru-RU" sz="2900" dirty="0" smtClean="0"/>
              <a:t>, </a:t>
            </a:r>
            <a:r>
              <a:rPr lang="ru-RU" sz="2900" dirty="0" smtClean="0"/>
              <a:t>Сульфуру</a:t>
            </a:r>
            <a:r>
              <a:rPr lang="ru-RU" sz="2900" dirty="0" smtClean="0"/>
              <a:t>, </a:t>
            </a:r>
            <a:r>
              <a:rPr lang="ru-RU" sz="2900" dirty="0" smtClean="0"/>
              <a:t>Меркурію</a:t>
            </a:r>
            <a:r>
              <a:rPr lang="ru-RU" sz="2900" dirty="0" smtClean="0"/>
              <a:t>, </a:t>
            </a:r>
            <a:r>
              <a:rPr lang="ru-RU" sz="2900" dirty="0" smtClean="0"/>
              <a:t>Кадмію</a:t>
            </a:r>
            <a:r>
              <a:rPr lang="ru-RU" sz="2900" dirty="0" smtClean="0"/>
              <a:t>. </a:t>
            </a:r>
            <a:r>
              <a:rPr lang="ru-RU" sz="2900" dirty="0" smtClean="0"/>
              <a:t>Берилію</a:t>
            </a:r>
            <a:r>
              <a:rPr lang="ru-RU" sz="2900" dirty="0" smtClean="0"/>
              <a:t>, </a:t>
            </a:r>
            <a:r>
              <a:rPr lang="ru-RU" sz="2900" dirty="0" smtClean="0"/>
              <a:t>Плюмбуму</a:t>
            </a:r>
            <a:r>
              <a:rPr lang="ru-RU" sz="2900" dirty="0" smtClean="0"/>
              <a:t>, </a:t>
            </a:r>
            <a:r>
              <a:rPr lang="ru-RU" sz="2900" dirty="0" smtClean="0"/>
              <a:t>Арсену</a:t>
            </a:r>
            <a:r>
              <a:rPr lang="ru-RU" sz="2900" dirty="0" smtClean="0"/>
              <a:t>, </a:t>
            </a:r>
            <a:r>
              <a:rPr lang="ru-RU" sz="2900" dirty="0" smtClean="0"/>
              <a:t>Селену. </a:t>
            </a:r>
            <a:r>
              <a:rPr lang="ru-RU" sz="2900" dirty="0" smtClean="0"/>
              <a:t>Унаслідок</a:t>
            </a:r>
            <a:r>
              <a:rPr lang="ru-RU" sz="2900" dirty="0" smtClean="0"/>
              <a:t> </a:t>
            </a:r>
            <a:r>
              <a:rPr lang="ru-RU" sz="2900" dirty="0" smtClean="0"/>
              <a:t>фізико-хімічних</a:t>
            </a:r>
            <a:r>
              <a:rPr lang="ru-RU" sz="2900" dirty="0" smtClean="0"/>
              <a:t> </a:t>
            </a:r>
            <a:r>
              <a:rPr lang="ru-RU" sz="2900" dirty="0" smtClean="0"/>
              <a:t>процесів</a:t>
            </a:r>
            <a:r>
              <a:rPr lang="ru-RU" sz="2900" dirty="0" smtClean="0"/>
              <a:t> </a:t>
            </a:r>
            <a:r>
              <a:rPr lang="ru-RU" sz="2900" dirty="0" smtClean="0"/>
              <a:t>токсичні</a:t>
            </a:r>
            <a:r>
              <a:rPr lang="ru-RU" sz="2900" dirty="0" smtClean="0"/>
              <a:t> </a:t>
            </a:r>
            <a:r>
              <a:rPr lang="ru-RU" sz="2900" dirty="0" smtClean="0"/>
              <a:t>сполуки</a:t>
            </a:r>
            <a:r>
              <a:rPr lang="ru-RU" sz="2900" dirty="0" smtClean="0"/>
              <a:t> </a:t>
            </a:r>
            <a:r>
              <a:rPr lang="ru-RU" sz="2900" dirty="0" smtClean="0"/>
              <a:t>мігрують</a:t>
            </a:r>
            <a:r>
              <a:rPr lang="ru-RU" sz="2900" dirty="0" smtClean="0"/>
              <a:t> у </a:t>
            </a:r>
            <a:r>
              <a:rPr lang="ru-RU" sz="2900" dirty="0" smtClean="0"/>
              <a:t>ґрунти</a:t>
            </a:r>
            <a:r>
              <a:rPr lang="ru-RU" sz="2900" dirty="0" smtClean="0"/>
              <a:t>, </a:t>
            </a:r>
            <a:r>
              <a:rPr lang="ru-RU" sz="2900" dirty="0" smtClean="0"/>
              <a:t>підземні</a:t>
            </a:r>
            <a:r>
              <a:rPr lang="ru-RU" sz="2900" dirty="0" smtClean="0"/>
              <a:t> </a:t>
            </a:r>
            <a:r>
              <a:rPr lang="ru-RU" sz="2900" dirty="0" smtClean="0"/>
              <a:t>й</a:t>
            </a:r>
            <a:r>
              <a:rPr lang="ru-RU" sz="2900" dirty="0" smtClean="0"/>
              <a:t> </a:t>
            </a:r>
            <a:r>
              <a:rPr lang="ru-RU" sz="2900" dirty="0" smtClean="0"/>
              <a:t>ґрунтові</a:t>
            </a:r>
            <a:r>
              <a:rPr lang="ru-RU" sz="2900" dirty="0" smtClean="0"/>
              <a:t> води, а </a:t>
            </a:r>
            <a:r>
              <a:rPr lang="ru-RU" sz="2900" dirty="0" smtClean="0"/>
              <a:t>звідти</a:t>
            </a:r>
            <a:r>
              <a:rPr lang="ru-RU" sz="2900" dirty="0" smtClean="0"/>
              <a:t> </a:t>
            </a:r>
            <a:r>
              <a:rPr lang="ru-RU" sz="2900" dirty="0" smtClean="0"/>
              <a:t>потрапляють</a:t>
            </a:r>
            <a:r>
              <a:rPr lang="ru-RU" sz="2900" dirty="0" smtClean="0"/>
              <a:t> у </a:t>
            </a:r>
            <a:r>
              <a:rPr lang="ru-RU" sz="2900" dirty="0" smtClean="0"/>
              <a:t>живі</a:t>
            </a:r>
            <a:r>
              <a:rPr lang="ru-RU" sz="2900" dirty="0" smtClean="0"/>
              <a:t> </a:t>
            </a:r>
            <a:r>
              <a:rPr lang="ru-RU" sz="2900" dirty="0" smtClean="0"/>
              <a:t>організми.Тому</a:t>
            </a:r>
            <a:r>
              <a:rPr lang="ru-RU" sz="2900" dirty="0" smtClean="0"/>
              <a:t> </a:t>
            </a:r>
            <a:r>
              <a:rPr lang="ru-RU" sz="2900" dirty="0" smtClean="0"/>
              <a:t>нагальним</a:t>
            </a:r>
            <a:r>
              <a:rPr lang="ru-RU" sz="2900" dirty="0" smtClean="0"/>
              <a:t> </a:t>
            </a:r>
            <a:r>
              <a:rPr lang="ru-RU" sz="2900" dirty="0" smtClean="0"/>
              <a:t>завданням</a:t>
            </a:r>
            <a:r>
              <a:rPr lang="ru-RU" sz="2900" dirty="0" smtClean="0"/>
              <a:t> </a:t>
            </a:r>
            <a:r>
              <a:rPr lang="ru-RU" sz="2900" dirty="0" smtClean="0"/>
              <a:t>є</a:t>
            </a:r>
            <a:r>
              <a:rPr lang="ru-RU" sz="2900" dirty="0" smtClean="0"/>
              <a:t> </a:t>
            </a:r>
            <a:r>
              <a:rPr lang="ru-RU" sz="2900" dirty="0" smtClean="0"/>
              <a:t>зниження</a:t>
            </a:r>
            <a:r>
              <a:rPr lang="ru-RU" sz="2900" dirty="0" smtClean="0"/>
              <a:t> </a:t>
            </a:r>
            <a:r>
              <a:rPr lang="ru-RU" sz="2900" dirty="0" smtClean="0"/>
              <a:t>екологічних</a:t>
            </a:r>
            <a:r>
              <a:rPr lang="ru-RU" sz="2900" dirty="0" smtClean="0"/>
              <a:t> </a:t>
            </a:r>
            <a:r>
              <a:rPr lang="ru-RU" sz="2900" dirty="0" smtClean="0"/>
              <a:t>збитків</a:t>
            </a:r>
            <a:r>
              <a:rPr lang="ru-RU" sz="2900" dirty="0" smtClean="0"/>
              <a:t> </a:t>
            </a:r>
            <a:r>
              <a:rPr lang="ru-RU" sz="2900" dirty="0" smtClean="0"/>
              <a:t>від</a:t>
            </a:r>
            <a:r>
              <a:rPr lang="ru-RU" sz="2900" dirty="0" smtClean="0"/>
              <a:t> </a:t>
            </a:r>
            <a:r>
              <a:rPr lang="ru-RU" sz="2900" dirty="0" smtClean="0"/>
              <a:t>використання</a:t>
            </a:r>
            <a:r>
              <a:rPr lang="ru-RU" sz="2900" dirty="0" smtClean="0"/>
              <a:t> </a:t>
            </a:r>
            <a:r>
              <a:rPr lang="ru-RU" sz="2900" dirty="0" smtClean="0"/>
              <a:t>вугілля</a:t>
            </a:r>
            <a:r>
              <a:rPr lang="ru-RU" sz="2900" dirty="0" smtClean="0"/>
              <a:t>. </a:t>
            </a:r>
            <a:r>
              <a:rPr lang="ru-RU" sz="2900" dirty="0" smtClean="0"/>
              <a:t>Цього</a:t>
            </a:r>
            <a:r>
              <a:rPr lang="ru-RU" sz="2900" dirty="0" smtClean="0"/>
              <a:t> </a:t>
            </a:r>
            <a:r>
              <a:rPr lang="ru-RU" sz="2900" dirty="0" smtClean="0"/>
              <a:t>можна</a:t>
            </a:r>
            <a:r>
              <a:rPr lang="ru-RU" sz="2900" dirty="0" smtClean="0"/>
              <a:t> </a:t>
            </a:r>
            <a:r>
              <a:rPr lang="ru-RU" sz="2900" dirty="0" smtClean="0"/>
              <a:t>досягти</a:t>
            </a:r>
            <a:r>
              <a:rPr lang="ru-RU" sz="2900" dirty="0" smtClean="0"/>
              <a:t> </a:t>
            </a:r>
            <a:r>
              <a:rPr lang="ru-RU" sz="2900" dirty="0" smtClean="0"/>
              <a:t>запровадженням</a:t>
            </a:r>
            <a:r>
              <a:rPr lang="ru-RU" sz="2900" dirty="0" smtClean="0"/>
              <a:t> </a:t>
            </a:r>
            <a:r>
              <a:rPr lang="ru-RU" sz="2900" dirty="0" smtClean="0"/>
              <a:t>нових</a:t>
            </a:r>
            <a:r>
              <a:rPr lang="ru-RU" sz="2900" dirty="0" smtClean="0"/>
              <a:t> </a:t>
            </a:r>
            <a:r>
              <a:rPr lang="ru-RU" sz="2900" dirty="0" smtClean="0"/>
              <a:t>технологій</a:t>
            </a:r>
            <a:r>
              <a:rPr lang="ru-RU" sz="2900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51339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oal_bur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42852"/>
            <a:ext cx="2544023" cy="238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oal_power_plant_Datteln_2_Cro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643182"/>
            <a:ext cx="2942420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144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Комплексне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використання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вугільної</a:t>
            </a:r>
            <a:r>
              <a:rPr lang="ru-RU" b="1" dirty="0" smtClean="0">
                <a:solidFill>
                  <a:schemeClr val="tx1"/>
                </a:solidFill>
              </a:rPr>
              <a:t> сировини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5357818" cy="321471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Приміром</a:t>
            </a:r>
            <a:r>
              <a:rPr lang="ru-RU" sz="1800" dirty="0" smtClean="0"/>
              <a:t>, </a:t>
            </a:r>
            <a:r>
              <a:rPr lang="ru-RU" sz="1800" dirty="0" smtClean="0"/>
              <a:t>з</a:t>
            </a:r>
            <a:r>
              <a:rPr lang="ru-RU" sz="1800" dirty="0" smtClean="0"/>
              <a:t> </a:t>
            </a:r>
            <a:r>
              <a:rPr lang="ru-RU" sz="1800" dirty="0" smtClean="0"/>
              <a:t>породних</a:t>
            </a:r>
            <a:r>
              <a:rPr lang="ru-RU" sz="1800" dirty="0" smtClean="0"/>
              <a:t> </a:t>
            </a:r>
            <a:r>
              <a:rPr lang="ru-RU" sz="1800" dirty="0" smtClean="0"/>
              <a:t>відвалів</a:t>
            </a:r>
            <a:r>
              <a:rPr lang="ru-RU" sz="1800" dirty="0" smtClean="0"/>
              <a:t> </a:t>
            </a:r>
            <a:r>
              <a:rPr lang="ru-RU" sz="1800" dirty="0" smtClean="0"/>
              <a:t>і</a:t>
            </a:r>
            <a:r>
              <a:rPr lang="ru-RU" sz="1800" dirty="0" smtClean="0"/>
              <a:t> </a:t>
            </a:r>
            <a:r>
              <a:rPr lang="ru-RU" sz="1800" dirty="0" smtClean="0"/>
              <a:t>відходів</a:t>
            </a:r>
            <a:r>
              <a:rPr lang="ru-RU" sz="1800" dirty="0" smtClean="0"/>
              <a:t> золи </a:t>
            </a:r>
            <a:r>
              <a:rPr lang="ru-RU" sz="1800" dirty="0" smtClean="0"/>
              <a:t>і</a:t>
            </a:r>
            <a:r>
              <a:rPr lang="ru-RU" sz="1800" dirty="0" smtClean="0"/>
              <a:t> шлаку </a:t>
            </a:r>
            <a:r>
              <a:rPr lang="ru-RU" sz="1800" dirty="0" smtClean="0"/>
              <a:t>можна</a:t>
            </a:r>
            <a:r>
              <a:rPr lang="ru-RU" sz="1800" dirty="0" smtClean="0"/>
              <a:t> </a:t>
            </a:r>
            <a:r>
              <a:rPr lang="ru-RU" sz="1800" dirty="0" smtClean="0"/>
              <a:t>вилучати</a:t>
            </a:r>
            <a:r>
              <a:rPr lang="ru-RU" sz="1800" dirty="0" smtClean="0"/>
              <a:t> практично </a:t>
            </a:r>
            <a:r>
              <a:rPr lang="ru-RU" sz="1800" dirty="0" smtClean="0"/>
              <a:t>безкоштовну</a:t>
            </a:r>
            <a:r>
              <a:rPr lang="ru-RU" sz="1800" dirty="0" smtClean="0"/>
              <a:t> </a:t>
            </a:r>
            <a:r>
              <a:rPr lang="ru-RU" sz="1800" dirty="0" smtClean="0"/>
              <a:t>сировину</a:t>
            </a:r>
            <a:r>
              <a:rPr lang="ru-RU" sz="1800" dirty="0" smtClean="0"/>
              <a:t> для </a:t>
            </a:r>
            <a:r>
              <a:rPr lang="ru-RU" sz="1800" dirty="0" smtClean="0"/>
              <a:t>виробництва</a:t>
            </a:r>
            <a:r>
              <a:rPr lang="ru-RU" sz="1800" dirty="0" smtClean="0"/>
              <a:t> </a:t>
            </a:r>
            <a:r>
              <a:rPr lang="ru-RU" sz="1800" dirty="0" smtClean="0"/>
              <a:t>алюмінію</a:t>
            </a:r>
            <a:r>
              <a:rPr lang="ru-RU" sz="1800" dirty="0" smtClean="0"/>
              <a:t>. У </a:t>
            </a:r>
            <a:r>
              <a:rPr lang="ru-RU" sz="1800" dirty="0" smtClean="0"/>
              <a:t>вугіллі</a:t>
            </a:r>
            <a:r>
              <a:rPr lang="ru-RU" sz="1800" dirty="0" smtClean="0"/>
              <a:t> та продуктах </a:t>
            </a:r>
            <a:r>
              <a:rPr lang="ru-RU" sz="1800" dirty="0" smtClean="0"/>
              <a:t>його</a:t>
            </a:r>
            <a:r>
              <a:rPr lang="ru-RU" sz="1800" dirty="0" smtClean="0"/>
              <a:t> </a:t>
            </a:r>
            <a:r>
              <a:rPr lang="ru-RU" sz="1800" dirty="0" smtClean="0"/>
              <a:t>переробки</a:t>
            </a:r>
            <a:r>
              <a:rPr lang="ru-RU" sz="1800" dirty="0" smtClean="0"/>
              <a:t> </a:t>
            </a:r>
            <a:r>
              <a:rPr lang="ru-RU" sz="1800" dirty="0" smtClean="0"/>
              <a:t>міститься</a:t>
            </a:r>
            <a:r>
              <a:rPr lang="ru-RU" sz="1800" dirty="0" smtClean="0"/>
              <a:t> </a:t>
            </a:r>
            <a:r>
              <a:rPr lang="ru-RU" sz="1800" dirty="0" smtClean="0"/>
              <a:t>Германій</a:t>
            </a:r>
            <a:r>
              <a:rPr lang="ru-RU" sz="1800" dirty="0" smtClean="0"/>
              <a:t>. У </a:t>
            </a:r>
            <a:r>
              <a:rPr lang="ru-RU" sz="1800" dirty="0" smtClean="0"/>
              <a:t>вугіллі</a:t>
            </a:r>
            <a:r>
              <a:rPr lang="ru-RU" sz="1800" dirty="0" smtClean="0"/>
              <a:t> </a:t>
            </a:r>
            <a:r>
              <a:rPr lang="ru-RU" sz="1800" dirty="0" smtClean="0"/>
              <a:t>і</a:t>
            </a:r>
            <a:r>
              <a:rPr lang="ru-RU" sz="1800" dirty="0" smtClean="0"/>
              <a:t> </a:t>
            </a:r>
            <a:r>
              <a:rPr lang="ru-RU" sz="1800" dirty="0" smtClean="0"/>
              <a:t>відходах</a:t>
            </a:r>
            <a:r>
              <a:rPr lang="ru-RU" sz="1800" dirty="0" smtClean="0"/>
              <a:t> </a:t>
            </a:r>
            <a:r>
              <a:rPr lang="ru-RU" sz="1800" dirty="0" smtClean="0"/>
              <a:t>його</a:t>
            </a:r>
            <a:r>
              <a:rPr lang="ru-RU" sz="1800" dirty="0" smtClean="0"/>
              <a:t> </a:t>
            </a:r>
            <a:r>
              <a:rPr lang="ru-RU" sz="1800" dirty="0" smtClean="0"/>
              <a:t>переробки</a:t>
            </a:r>
            <a:r>
              <a:rPr lang="ru-RU" sz="1800" dirty="0" smtClean="0"/>
              <a:t> </a:t>
            </a:r>
            <a:r>
              <a:rPr lang="ru-RU" sz="1800" dirty="0" smtClean="0"/>
              <a:t>міститься</a:t>
            </a:r>
            <a:r>
              <a:rPr lang="ru-RU" sz="1800" dirty="0" smtClean="0"/>
              <a:t> </a:t>
            </a:r>
            <a:r>
              <a:rPr lang="ru-RU" sz="1800" dirty="0" smtClean="0"/>
              <a:t>багато</a:t>
            </a:r>
            <a:r>
              <a:rPr lang="ru-RU" sz="1800" dirty="0" smtClean="0"/>
              <a:t> </a:t>
            </a:r>
            <a:r>
              <a:rPr lang="ru-RU" sz="1800" dirty="0" smtClean="0"/>
              <a:t>цінних</a:t>
            </a:r>
            <a:r>
              <a:rPr lang="ru-RU" sz="1800" dirty="0" smtClean="0"/>
              <a:t> </a:t>
            </a:r>
            <a:r>
              <a:rPr lang="ru-RU" sz="1800" dirty="0" smtClean="0"/>
              <a:t>мікроелементів</a:t>
            </a:r>
            <a:r>
              <a:rPr lang="ru-RU" sz="1800" dirty="0" smtClean="0"/>
              <a:t>, </a:t>
            </a:r>
            <a:r>
              <a:rPr lang="ru-RU" sz="1800" dirty="0" smtClean="0"/>
              <a:t>зокрема</a:t>
            </a:r>
            <a:r>
              <a:rPr lang="ru-RU" sz="1800" dirty="0" smtClean="0"/>
              <a:t> </a:t>
            </a:r>
            <a:r>
              <a:rPr lang="ru-RU" sz="1800" dirty="0" smtClean="0"/>
              <a:t>Аурум</a:t>
            </a:r>
            <a:r>
              <a:rPr lang="ru-RU" sz="1800" dirty="0" smtClean="0"/>
              <a:t> </a:t>
            </a:r>
            <a:r>
              <a:rPr lang="ru-RU" sz="1800" dirty="0" smtClean="0"/>
              <a:t>і</a:t>
            </a:r>
            <a:r>
              <a:rPr lang="ru-RU" sz="1800" dirty="0" smtClean="0"/>
              <a:t> </a:t>
            </a:r>
            <a:r>
              <a:rPr lang="ru-RU" sz="1800" dirty="0" smtClean="0"/>
              <a:t>Аргентум</a:t>
            </a:r>
            <a:r>
              <a:rPr lang="ru-RU" sz="1800" dirty="0" smtClean="0"/>
              <a:t>. До того ж </a:t>
            </a:r>
            <a:r>
              <a:rPr lang="ru-RU" sz="1800" dirty="0" smtClean="0"/>
              <a:t>переробка</a:t>
            </a:r>
            <a:r>
              <a:rPr lang="ru-RU" sz="1800" dirty="0" smtClean="0"/>
              <a:t> </a:t>
            </a:r>
            <a:r>
              <a:rPr lang="ru-RU" sz="1800" dirty="0" smtClean="0"/>
              <a:t>відходів</a:t>
            </a:r>
            <a:r>
              <a:rPr lang="ru-RU" sz="1800" dirty="0" smtClean="0"/>
              <a:t> для </a:t>
            </a:r>
            <a:r>
              <a:rPr lang="ru-RU" sz="1800" dirty="0" smtClean="0"/>
              <a:t>одержання</a:t>
            </a:r>
            <a:r>
              <a:rPr lang="ru-RU" sz="1800" dirty="0" smtClean="0"/>
              <a:t> </a:t>
            </a:r>
            <a:r>
              <a:rPr lang="ru-RU" sz="1800" dirty="0" smtClean="0"/>
              <a:t>цінної</a:t>
            </a:r>
            <a:r>
              <a:rPr lang="ru-RU" sz="1800" dirty="0" smtClean="0"/>
              <a:t> сировини </a:t>
            </a:r>
            <a:r>
              <a:rPr lang="ru-RU" sz="1800" dirty="0" smtClean="0"/>
              <a:t>дозволить </a:t>
            </a:r>
            <a:r>
              <a:rPr lang="ru-RU" sz="1800" dirty="0" smtClean="0"/>
              <a:t>вивільнити</a:t>
            </a:r>
            <a:r>
              <a:rPr lang="ru-RU" sz="1800" dirty="0" smtClean="0"/>
              <a:t> </a:t>
            </a:r>
            <a:r>
              <a:rPr lang="ru-RU" sz="1800" dirty="0" smtClean="0"/>
              <a:t>земельні</a:t>
            </a:r>
            <a:r>
              <a:rPr lang="ru-RU" sz="1800" dirty="0" smtClean="0"/>
              <a:t> </a:t>
            </a:r>
            <a:r>
              <a:rPr lang="ru-RU" sz="1800" dirty="0" smtClean="0"/>
              <a:t>площі</a:t>
            </a:r>
            <a:r>
              <a:rPr lang="ru-RU" sz="1800" dirty="0" smtClean="0"/>
              <a:t> для </a:t>
            </a:r>
            <a:r>
              <a:rPr lang="ru-RU" sz="1800" dirty="0" smtClean="0"/>
              <a:t>їхнього</a:t>
            </a:r>
            <a:r>
              <a:rPr lang="ru-RU" sz="1800" dirty="0" smtClean="0"/>
              <a:t> </a:t>
            </a:r>
            <a:r>
              <a:rPr lang="ru-RU" sz="1800" dirty="0" smtClean="0"/>
              <a:t>подальшого</a:t>
            </a:r>
            <a:r>
              <a:rPr lang="ru-RU" sz="1800" dirty="0" smtClean="0"/>
              <a:t> </a:t>
            </a:r>
            <a:r>
              <a:rPr lang="ru-RU" sz="1800" dirty="0" smtClean="0"/>
              <a:t>використання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51339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0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429132"/>
            <a:ext cx="4819680" cy="230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352a103479d5c2c5a7c33262d215a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643050"/>
            <a:ext cx="3235953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Технічна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політика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коксохімічної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підгалузі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4500594" cy="378621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Технічна</a:t>
            </a:r>
            <a:r>
              <a:rPr lang="ru-RU" dirty="0" smtClean="0"/>
              <a:t> </a:t>
            </a:r>
            <a:r>
              <a:rPr lang="ru-RU" dirty="0" smtClean="0"/>
              <a:t>політика</a:t>
            </a:r>
            <a:r>
              <a:rPr lang="ru-RU" dirty="0" smtClean="0"/>
              <a:t> </a:t>
            </a:r>
            <a:r>
              <a:rPr lang="ru-RU" dirty="0" smtClean="0"/>
              <a:t>коксохімічної</a:t>
            </a:r>
            <a:r>
              <a:rPr lang="ru-RU" dirty="0" smtClean="0"/>
              <a:t> </a:t>
            </a:r>
            <a:r>
              <a:rPr lang="ru-RU" dirty="0" smtClean="0"/>
              <a:t>підгалузі</a:t>
            </a:r>
            <a:r>
              <a:rPr lang="ru-RU" dirty="0" smtClean="0"/>
              <a:t> </a:t>
            </a:r>
            <a:r>
              <a:rPr lang="ru-RU" dirty="0" smtClean="0"/>
              <a:t>ґрунтується</a:t>
            </a:r>
            <a:r>
              <a:rPr lang="ru-RU" dirty="0" smtClean="0"/>
              <a:t> на </a:t>
            </a:r>
            <a:r>
              <a:rPr lang="ru-RU" dirty="0" smtClean="0"/>
              <a:t>постійному</a:t>
            </a:r>
            <a:r>
              <a:rPr lang="ru-RU" dirty="0" smtClean="0"/>
              <a:t> </a:t>
            </a:r>
            <a:r>
              <a:rPr lang="ru-RU" dirty="0" smtClean="0"/>
              <a:t>впровадженні</a:t>
            </a:r>
            <a:r>
              <a:rPr lang="ru-RU" dirty="0" smtClean="0"/>
              <a:t> </a:t>
            </a:r>
            <a:r>
              <a:rPr lang="ru-RU" dirty="0" smtClean="0"/>
              <a:t>останніх</a:t>
            </a:r>
            <a:r>
              <a:rPr lang="ru-RU" dirty="0" smtClean="0"/>
              <a:t> </a:t>
            </a:r>
            <a:r>
              <a:rPr lang="ru-RU" dirty="0" smtClean="0"/>
              <a:t>досягнень</a:t>
            </a:r>
            <a:r>
              <a:rPr lang="ru-RU" dirty="0" smtClean="0"/>
              <a:t> у </a:t>
            </a:r>
            <a:r>
              <a:rPr lang="ru-RU" dirty="0" smtClean="0"/>
              <a:t>технології</a:t>
            </a:r>
            <a:r>
              <a:rPr lang="ru-RU" dirty="0" smtClean="0"/>
              <a:t> </a:t>
            </a:r>
            <a:r>
              <a:rPr lang="ru-RU" dirty="0" smtClean="0"/>
              <a:t>коксування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переробки</a:t>
            </a:r>
            <a:r>
              <a:rPr lang="ru-RU" dirty="0" smtClean="0"/>
              <a:t> </a:t>
            </a:r>
            <a:r>
              <a:rPr lang="ru-RU" dirty="0" smtClean="0"/>
              <a:t>продуктів</a:t>
            </a:r>
            <a:r>
              <a:rPr lang="ru-RU" dirty="0" smtClean="0"/>
              <a:t> </a:t>
            </a:r>
            <a:r>
              <a:rPr lang="ru-RU" dirty="0" smtClean="0"/>
              <a:t>вуглехімії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обов’язковим</a:t>
            </a:r>
            <a:r>
              <a:rPr lang="ru-RU" dirty="0" smtClean="0"/>
              <a:t> </a:t>
            </a:r>
            <a:r>
              <a:rPr lang="ru-RU" dirty="0" smtClean="0"/>
              <a:t>розроблянням</a:t>
            </a:r>
            <a:r>
              <a:rPr lang="ru-RU" dirty="0" smtClean="0"/>
              <a:t> </a:t>
            </a:r>
            <a:r>
              <a:rPr lang="ru-RU" dirty="0" smtClean="0"/>
              <a:t>природоохоронних</a:t>
            </a:r>
            <a:r>
              <a:rPr lang="ru-RU" dirty="0" smtClean="0"/>
              <a:t> </a:t>
            </a:r>
            <a:r>
              <a:rPr lang="ru-RU" dirty="0" smtClean="0"/>
              <a:t>заходів</a:t>
            </a:r>
            <a:r>
              <a:rPr lang="ru-RU" dirty="0" smtClean="0"/>
              <a:t>. </a:t>
            </a:r>
            <a:r>
              <a:rPr lang="ru-RU" dirty="0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істотно</a:t>
            </a:r>
            <a:r>
              <a:rPr lang="ru-RU" dirty="0" smtClean="0"/>
              <a:t> </a:t>
            </a:r>
            <a:r>
              <a:rPr lang="ru-RU" dirty="0" smtClean="0"/>
              <a:t>знижує</a:t>
            </a:r>
            <a:r>
              <a:rPr lang="ru-RU" dirty="0" smtClean="0"/>
              <a:t> </a:t>
            </a:r>
            <a:r>
              <a:rPr lang="ru-RU" dirty="0" smtClean="0"/>
              <a:t>екологічне</a:t>
            </a:r>
            <a:r>
              <a:rPr lang="ru-RU" dirty="0" smtClean="0"/>
              <a:t> </a:t>
            </a:r>
            <a:r>
              <a:rPr lang="ru-RU" dirty="0" smtClean="0"/>
              <a:t>навантаження</a:t>
            </a:r>
            <a:r>
              <a:rPr lang="ru-RU" dirty="0" smtClean="0"/>
              <a:t> на </a:t>
            </a:r>
            <a:r>
              <a:rPr lang="ru-RU" dirty="0" smtClean="0"/>
              <a:t>довкілля</a:t>
            </a:r>
            <a:r>
              <a:rPr lang="ru-RU" dirty="0" smtClean="0"/>
              <a:t>, особливо в </a:t>
            </a:r>
            <a:r>
              <a:rPr lang="ru-RU" dirty="0" smtClean="0"/>
              <a:t>містах</a:t>
            </a:r>
            <a:r>
              <a:rPr lang="ru-RU" dirty="0" smtClean="0"/>
              <a:t>, де </a:t>
            </a:r>
            <a:r>
              <a:rPr lang="ru-RU" dirty="0" smtClean="0"/>
              <a:t>розташовано</a:t>
            </a:r>
            <a:r>
              <a:rPr lang="ru-RU" dirty="0" smtClean="0"/>
              <a:t> </a:t>
            </a:r>
            <a:r>
              <a:rPr lang="ru-RU" dirty="0" smtClean="0"/>
              <a:t>коксохімічні</a:t>
            </a:r>
            <a:r>
              <a:rPr lang="ru-RU" dirty="0" smtClean="0"/>
              <a:t> </a:t>
            </a:r>
            <a:r>
              <a:rPr lang="ru-RU" dirty="0" smtClean="0"/>
              <a:t>підприємства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51339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005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5572132" y="1714488"/>
            <a:ext cx="2833689" cy="307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Як </a:t>
            </a:r>
            <a:r>
              <a:rPr lang="ru-RU" b="1" dirty="0" smtClean="0">
                <a:solidFill>
                  <a:schemeClr val="tx1"/>
                </a:solidFill>
              </a:rPr>
              <a:t>можемо</a:t>
            </a:r>
            <a:r>
              <a:rPr lang="ru-RU" b="1" dirty="0" smtClean="0">
                <a:solidFill>
                  <a:schemeClr val="tx1"/>
                </a:solidFill>
              </a:rPr>
              <a:t> ми </a:t>
            </a:r>
            <a:r>
              <a:rPr lang="ru-RU" b="1" dirty="0" smtClean="0">
                <a:solidFill>
                  <a:schemeClr val="tx1"/>
                </a:solidFill>
              </a:rPr>
              <a:t>особисто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запобігти</a:t>
            </a:r>
            <a:r>
              <a:rPr lang="ru-RU" b="1" dirty="0" smtClean="0">
                <a:solidFill>
                  <a:schemeClr val="tx1"/>
                </a:solidFill>
              </a:rPr>
              <a:t> негативному </a:t>
            </a:r>
            <a:r>
              <a:rPr lang="ru-RU" b="1" dirty="0" smtClean="0">
                <a:solidFill>
                  <a:schemeClr val="tx1"/>
                </a:solidFill>
              </a:rPr>
              <a:t>впливу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smtClean="0">
                <a:solidFill>
                  <a:schemeClr val="tx1"/>
                </a:solidFill>
              </a:rPr>
              <a:t>довкілля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050" y="51339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64305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0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345449452_1294850587_fi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00364" y="3214686"/>
            <a:ext cx="3452826" cy="312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Вступ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9048" cy="475775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Проблема </a:t>
            </a:r>
            <a:r>
              <a:rPr lang="ru-RU" dirty="0" smtClean="0"/>
              <a:t>відходів</a:t>
            </a:r>
            <a:r>
              <a:rPr lang="ru-RU" dirty="0" smtClean="0"/>
              <a:t>, </a:t>
            </a:r>
            <a:r>
              <a:rPr lang="ru-RU" dirty="0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утворюються</a:t>
            </a:r>
            <a:r>
              <a:rPr lang="ru-RU" dirty="0" smtClean="0"/>
              <a:t> </a:t>
            </a:r>
            <a:r>
              <a:rPr lang="ru-RU" dirty="0" smtClean="0"/>
              <a:t>внаслідок</a:t>
            </a:r>
            <a:r>
              <a:rPr lang="ru-RU" dirty="0" smtClean="0"/>
              <a:t> </a:t>
            </a:r>
            <a:r>
              <a:rPr lang="ru-RU" dirty="0" smtClean="0"/>
              <a:t>переробки</a:t>
            </a:r>
            <a:r>
              <a:rPr lang="ru-RU" dirty="0" smtClean="0"/>
              <a:t> </a:t>
            </a:r>
            <a:r>
              <a:rPr lang="ru-RU" dirty="0" smtClean="0"/>
              <a:t>вуглеводневої</a:t>
            </a:r>
            <a:r>
              <a:rPr lang="ru-RU" dirty="0" smtClean="0"/>
              <a:t> сировини, </a:t>
            </a:r>
            <a:r>
              <a:rPr lang="ru-RU" dirty="0" smtClean="0"/>
              <a:t>актуальна </a:t>
            </a:r>
            <a:r>
              <a:rPr lang="ru-RU" dirty="0" smtClean="0"/>
              <a:t>не </a:t>
            </a:r>
            <a:r>
              <a:rPr lang="ru-RU" dirty="0" smtClean="0"/>
              <a:t>лише</a:t>
            </a:r>
            <a:r>
              <a:rPr lang="ru-RU" dirty="0" smtClean="0"/>
              <a:t> в </a:t>
            </a:r>
            <a:r>
              <a:rPr lang="ru-RU" dirty="0" smtClean="0"/>
              <a:t>природоохоронному</a:t>
            </a:r>
            <a:r>
              <a:rPr lang="ru-RU" dirty="0" smtClean="0"/>
              <a:t> </a:t>
            </a:r>
            <a:r>
              <a:rPr lang="ru-RU" dirty="0" smtClean="0"/>
              <a:t>аспекті</a:t>
            </a:r>
            <a:r>
              <a:rPr lang="ru-RU" dirty="0" smtClean="0"/>
              <a:t>. </a:t>
            </a:r>
            <a:r>
              <a:rPr lang="ru-RU" dirty="0" smtClean="0"/>
              <a:t>Адже</a:t>
            </a:r>
            <a:r>
              <a:rPr lang="ru-RU" dirty="0" smtClean="0"/>
              <a:t> </a:t>
            </a:r>
            <a:r>
              <a:rPr lang="ru-RU" dirty="0" smtClean="0"/>
              <a:t>ці</a:t>
            </a:r>
            <a:r>
              <a:rPr lang="ru-RU" dirty="0" smtClean="0"/>
              <a:t> </a:t>
            </a:r>
            <a:r>
              <a:rPr lang="ru-RU" dirty="0" smtClean="0"/>
              <a:t>речовини</a:t>
            </a:r>
            <a:r>
              <a:rPr lang="ru-RU" dirty="0" smtClean="0"/>
              <a:t> </a:t>
            </a:r>
            <a:r>
              <a:rPr lang="ru-RU" dirty="0" smtClean="0"/>
              <a:t>здебільшого</a:t>
            </a:r>
            <a:r>
              <a:rPr lang="ru-RU" dirty="0" smtClean="0"/>
              <a:t> </a:t>
            </a:r>
            <a:r>
              <a:rPr lang="ru-RU" dirty="0" smtClean="0"/>
              <a:t>є</a:t>
            </a:r>
            <a:r>
              <a:rPr lang="ru-RU" dirty="0" smtClean="0"/>
              <a:t> </a:t>
            </a:r>
            <a:r>
              <a:rPr lang="ru-RU" dirty="0" smtClean="0"/>
              <a:t>цінними</a:t>
            </a:r>
            <a:r>
              <a:rPr lang="ru-RU" dirty="0" smtClean="0"/>
              <a:t> </a:t>
            </a:r>
            <a:r>
              <a:rPr lang="ru-RU" dirty="0" smtClean="0"/>
              <a:t>матеріальними</a:t>
            </a:r>
            <a:r>
              <a:rPr lang="ru-RU" dirty="0" smtClean="0"/>
              <a:t> ресурсами. </a:t>
            </a:r>
            <a:r>
              <a:rPr lang="ru-RU" dirty="0" smtClean="0"/>
              <a:t>їхнє</a:t>
            </a:r>
            <a:r>
              <a:rPr lang="ru-RU" dirty="0" smtClean="0"/>
              <a:t> </a:t>
            </a:r>
            <a:r>
              <a:rPr lang="ru-RU" dirty="0" smtClean="0"/>
              <a:t>комплексне</a:t>
            </a:r>
            <a:r>
              <a:rPr lang="ru-RU" dirty="0" smtClean="0"/>
              <a:t> </a:t>
            </a:r>
            <a:r>
              <a:rPr lang="ru-RU" dirty="0" smtClean="0"/>
              <a:t>використання</a:t>
            </a:r>
            <a:r>
              <a:rPr lang="ru-RU" dirty="0" smtClean="0"/>
              <a:t> </a:t>
            </a:r>
            <a:r>
              <a:rPr lang="ru-RU" dirty="0" smtClean="0"/>
              <a:t>сприятиме</a:t>
            </a:r>
            <a:r>
              <a:rPr lang="ru-RU" dirty="0" smtClean="0"/>
              <a:t> </a:t>
            </a:r>
            <a:r>
              <a:rPr lang="ru-RU" dirty="0" smtClean="0"/>
              <a:t>істотному</a:t>
            </a:r>
            <a:r>
              <a:rPr lang="ru-RU" dirty="0" smtClean="0"/>
              <a:t> </a:t>
            </a:r>
            <a:r>
              <a:rPr lang="ru-RU" dirty="0" smtClean="0"/>
              <a:t>зниженню</a:t>
            </a:r>
            <a:r>
              <a:rPr lang="ru-RU" dirty="0" smtClean="0"/>
              <a:t> </a:t>
            </a:r>
            <a:r>
              <a:rPr lang="ru-RU" dirty="0" smtClean="0"/>
              <a:t>темпів</a:t>
            </a:r>
            <a:r>
              <a:rPr lang="ru-RU" dirty="0" smtClean="0"/>
              <a:t> </a:t>
            </a:r>
            <a:r>
              <a:rPr lang="ru-RU" dirty="0" smtClean="0"/>
              <a:t>споживання</a:t>
            </a:r>
            <a:r>
              <a:rPr lang="ru-RU" dirty="0" smtClean="0"/>
              <a:t> </a:t>
            </a:r>
            <a:r>
              <a:rPr lang="ru-RU" dirty="0" smtClean="0"/>
              <a:t>первинних</a:t>
            </a:r>
            <a:r>
              <a:rPr lang="ru-RU" dirty="0" smtClean="0"/>
              <a:t> </a:t>
            </a:r>
            <a:r>
              <a:rPr lang="ru-RU" dirty="0" smtClean="0"/>
              <a:t>природних</a:t>
            </a:r>
            <a:r>
              <a:rPr lang="ru-RU" dirty="0" smtClean="0"/>
              <a:t> </a:t>
            </a:r>
            <a:r>
              <a:rPr lang="ru-RU" dirty="0" smtClean="0"/>
              <a:t>ресурсів</a:t>
            </a:r>
            <a:r>
              <a:rPr lang="ru-RU" dirty="0" smtClean="0"/>
              <a:t>, </a:t>
            </a:r>
            <a:r>
              <a:rPr lang="ru-RU" dirty="0" smtClean="0"/>
              <a:t>передусім</a:t>
            </a:r>
            <a:r>
              <a:rPr lang="ru-RU" dirty="0" smtClean="0"/>
              <a:t> </a:t>
            </a:r>
            <a:r>
              <a:rPr lang="ru-RU" dirty="0" smtClean="0"/>
              <a:t>невідновлюваних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494" y="4929174"/>
            <a:ext cx="296250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ydrogen-generation-plant-by-natural-gas-steam-reforming-25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85728"/>
            <a:ext cx="257864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Wasserstoffproduk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571744"/>
            <a:ext cx="2331248" cy="261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Природний</a:t>
            </a:r>
            <a:r>
              <a:rPr lang="ru-RU" sz="3200" b="1" dirty="0" smtClean="0">
                <a:solidFill>
                  <a:schemeClr val="tx1"/>
                </a:solidFill>
              </a:rPr>
              <a:t> газ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3571900" cy="38576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небезпідставно</a:t>
            </a:r>
            <a:r>
              <a:rPr lang="ru-RU" dirty="0" smtClean="0"/>
              <a:t> </a:t>
            </a:r>
            <a:r>
              <a:rPr lang="ru-RU" dirty="0" smtClean="0"/>
              <a:t>вважають</a:t>
            </a:r>
            <a:r>
              <a:rPr lang="ru-RU" dirty="0" smtClean="0"/>
              <a:t> </a:t>
            </a:r>
            <a:r>
              <a:rPr lang="ru-RU" dirty="0" smtClean="0"/>
              <a:t>екологічно</a:t>
            </a:r>
            <a:r>
              <a:rPr lang="ru-RU" dirty="0" smtClean="0"/>
              <a:t> чистим </a:t>
            </a:r>
            <a:r>
              <a:rPr lang="ru-RU" dirty="0" smtClean="0"/>
              <a:t>паливом</a:t>
            </a:r>
            <a:r>
              <a:rPr lang="ru-RU" dirty="0" smtClean="0"/>
              <a:t>. </a:t>
            </a:r>
            <a:r>
              <a:rPr lang="ru-RU" dirty="0" smtClean="0"/>
              <a:t>Однак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видобутком</a:t>
            </a:r>
            <a:r>
              <a:rPr lang="ru-RU" dirty="0" smtClean="0"/>
              <a:t> </a:t>
            </a:r>
            <a:r>
              <a:rPr lang="ru-RU" dirty="0" smtClean="0"/>
              <a:t>цієї</a:t>
            </a:r>
            <a:r>
              <a:rPr lang="ru-RU" dirty="0" smtClean="0"/>
              <a:t> </a:t>
            </a:r>
            <a:r>
              <a:rPr lang="ru-RU" dirty="0" smtClean="0"/>
              <a:t>корисної</a:t>
            </a:r>
            <a:r>
              <a:rPr lang="ru-RU" dirty="0" smtClean="0"/>
              <a:t> </a:t>
            </a:r>
            <a:r>
              <a:rPr lang="ru-RU" dirty="0" smtClean="0"/>
              <a:t>копалини</a:t>
            </a:r>
            <a:r>
              <a:rPr lang="ru-RU" dirty="0" smtClean="0"/>
              <a:t>, </a:t>
            </a:r>
            <a:r>
              <a:rPr lang="ru-RU" dirty="0" smtClean="0"/>
              <a:t>її</a:t>
            </a:r>
            <a:r>
              <a:rPr lang="ru-RU" dirty="0" smtClean="0"/>
              <a:t> </a:t>
            </a:r>
            <a:r>
              <a:rPr lang="ru-RU" dirty="0" smtClean="0"/>
              <a:t>використанням</a:t>
            </a:r>
            <a:r>
              <a:rPr lang="ru-RU" dirty="0" smtClean="0"/>
              <a:t> як </a:t>
            </a:r>
            <a:r>
              <a:rPr lang="ru-RU" dirty="0" smtClean="0"/>
              <a:t>джерела</a:t>
            </a:r>
            <a:r>
              <a:rPr lang="ru-RU" dirty="0" smtClean="0"/>
              <a:t> </a:t>
            </a:r>
            <a:r>
              <a:rPr lang="ru-RU" dirty="0" smtClean="0"/>
              <a:t>енергії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сировини в </a:t>
            </a:r>
            <a:r>
              <a:rPr lang="ru-RU" dirty="0" smtClean="0"/>
              <a:t>органічному</a:t>
            </a:r>
            <a:r>
              <a:rPr lang="ru-RU" dirty="0" smtClean="0"/>
              <a:t> </a:t>
            </a:r>
            <a:r>
              <a:rPr lang="ru-RU" dirty="0" smtClean="0"/>
              <a:t>синтезі</a:t>
            </a:r>
            <a:r>
              <a:rPr lang="ru-RU" dirty="0" smtClean="0"/>
              <a:t> </a:t>
            </a:r>
            <a:r>
              <a:rPr lang="ru-RU" dirty="0" smtClean="0"/>
              <a:t>пов’язана</a:t>
            </a:r>
            <a:r>
              <a:rPr lang="ru-RU" dirty="0" smtClean="0"/>
              <a:t> низка </a:t>
            </a:r>
            <a:r>
              <a:rPr lang="ru-RU" dirty="0" smtClean="0"/>
              <a:t>екологічних</a:t>
            </a:r>
            <a:r>
              <a:rPr lang="ru-RU" dirty="0" smtClean="0"/>
              <a:t> проблем.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51339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4000496" y="1500174"/>
          <a:ext cx="4572032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1571604" y="214290"/>
            <a:ext cx="589981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14686"/>
            <a:ext cx="321471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reenhous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214686"/>
            <a:ext cx="4000528" cy="323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572560" cy="178595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Попереднє</a:t>
            </a:r>
            <a:r>
              <a:rPr lang="ru-RU" sz="2000" dirty="0" smtClean="0"/>
              <a:t> </a:t>
            </a:r>
            <a:r>
              <a:rPr lang="ru-RU" sz="2000" dirty="0" smtClean="0"/>
              <a:t>очищення</a:t>
            </a:r>
            <a:r>
              <a:rPr lang="ru-RU" sz="2000" dirty="0" smtClean="0"/>
              <a:t> природного газу </a:t>
            </a:r>
            <a:r>
              <a:rPr lang="ru-RU" sz="2000" dirty="0" smtClean="0"/>
              <a:t>від</a:t>
            </a:r>
            <a:r>
              <a:rPr lang="ru-RU" sz="2000" dirty="0" smtClean="0"/>
              <a:t> </a:t>
            </a:r>
            <a:r>
              <a:rPr lang="ru-RU" sz="2000" dirty="0" smtClean="0"/>
              <a:t>домішок</a:t>
            </a:r>
            <a:r>
              <a:rPr lang="ru-RU" sz="2000" dirty="0" smtClean="0"/>
              <a:t> </a:t>
            </a:r>
            <a:r>
              <a:rPr lang="ru-RU" sz="2000" dirty="0" smtClean="0"/>
              <a:t>підвищує</a:t>
            </a:r>
            <a:r>
              <a:rPr lang="ru-RU" sz="2000" dirty="0" smtClean="0"/>
              <a:t> </a:t>
            </a:r>
            <a:r>
              <a:rPr lang="ru-RU" sz="2000" dirty="0" smtClean="0"/>
              <a:t>його</a:t>
            </a:r>
            <a:r>
              <a:rPr lang="ru-RU" sz="2000" dirty="0" smtClean="0"/>
              <a:t> </a:t>
            </a:r>
            <a:r>
              <a:rPr lang="ru-RU" sz="2000" dirty="0" smtClean="0"/>
              <a:t>споживчі</a:t>
            </a:r>
            <a:r>
              <a:rPr lang="ru-RU" sz="2000" dirty="0" smtClean="0"/>
              <a:t> </a:t>
            </a:r>
            <a:r>
              <a:rPr lang="ru-RU" sz="2000" dirty="0" smtClean="0"/>
              <a:t>якості</a:t>
            </a:r>
            <a:r>
              <a:rPr lang="ru-RU" sz="2000" dirty="0" smtClean="0"/>
              <a:t> </a:t>
            </a:r>
            <a:r>
              <a:rPr lang="ru-RU" sz="2000" dirty="0" smtClean="0"/>
              <a:t>і</a:t>
            </a:r>
            <a:r>
              <a:rPr lang="ru-RU" sz="2000" dirty="0" smtClean="0"/>
              <a:t> </a:t>
            </a:r>
            <a:r>
              <a:rPr lang="ru-RU" sz="2000" dirty="0" smtClean="0"/>
              <a:t>безпечність</a:t>
            </a:r>
            <a:r>
              <a:rPr lang="ru-RU" sz="2000" dirty="0" smtClean="0"/>
              <a:t> для </a:t>
            </a:r>
            <a:r>
              <a:rPr lang="ru-RU" sz="2000" dirty="0" smtClean="0"/>
              <a:t>довкілля</a:t>
            </a:r>
            <a:r>
              <a:rPr lang="ru-RU" sz="2000" dirty="0" smtClean="0"/>
              <a:t>. </a:t>
            </a:r>
            <a:r>
              <a:rPr lang="ru-RU" sz="2000" dirty="0" smtClean="0"/>
              <a:t>Наприклад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uk-UA" dirty="0" smtClean="0"/>
              <a:t>   </a:t>
            </a:r>
            <a:r>
              <a:rPr lang="en-US" sz="1800" i="1" dirty="0" smtClean="0"/>
              <a:t>H2S </a:t>
            </a:r>
            <a:r>
              <a:rPr lang="en-US" sz="1800" i="1" dirty="0" smtClean="0"/>
              <a:t>+ </a:t>
            </a:r>
            <a:r>
              <a:rPr lang="en-US" sz="1800" i="1" dirty="0" smtClean="0"/>
              <a:t>NaOH</a:t>
            </a:r>
            <a:r>
              <a:rPr lang="en-US" sz="1800" i="1" dirty="0" smtClean="0"/>
              <a:t> = </a:t>
            </a:r>
            <a:r>
              <a:rPr lang="en-US" sz="1800" i="1" dirty="0" smtClean="0"/>
              <a:t>NaHS</a:t>
            </a:r>
            <a:r>
              <a:rPr lang="en-US" sz="1800" i="1" dirty="0" smtClean="0"/>
              <a:t> + H2O H2S + 2NaOH - Na2S + 2</a:t>
            </a:r>
            <a:r>
              <a:rPr lang="ru-RU" sz="1800" i="1" dirty="0" smtClean="0"/>
              <a:t>Н20</a:t>
            </a:r>
          </a:p>
          <a:p>
            <a:pPr>
              <a:buNone/>
            </a:pPr>
            <a:r>
              <a:rPr lang="uk-UA" sz="1800" i="1" dirty="0" smtClean="0"/>
              <a:t>   </a:t>
            </a:r>
            <a:r>
              <a:rPr lang="en-US" sz="1800" i="1" dirty="0" smtClean="0"/>
              <a:t>CO2 </a:t>
            </a:r>
            <a:r>
              <a:rPr lang="en-US" sz="1800" i="1" dirty="0" smtClean="0"/>
              <a:t>+ 2NaOH = Na2CO3 + H2O Na2CO3 + H2S = </a:t>
            </a:r>
            <a:r>
              <a:rPr lang="en-US" sz="1800" i="1" dirty="0" smtClean="0"/>
              <a:t>NaHS</a:t>
            </a:r>
            <a:r>
              <a:rPr lang="en-US" sz="1800" i="1" dirty="0" smtClean="0"/>
              <a:t> - I - </a:t>
            </a:r>
            <a:r>
              <a:rPr lang="en-US" sz="1800" i="1" dirty="0" smtClean="0"/>
              <a:t>NaHCO3</a:t>
            </a:r>
            <a:endParaRPr lang="uk-UA" sz="1800" i="1" dirty="0" smtClean="0"/>
          </a:p>
          <a:p>
            <a:pPr>
              <a:buNone/>
            </a:pPr>
            <a:r>
              <a:rPr lang="ru-RU" sz="1800" dirty="0" smtClean="0"/>
              <a:t>     </a:t>
            </a:r>
            <a:endParaRPr lang="uk-UA" sz="1800" i="1" dirty="0" smtClean="0"/>
          </a:p>
          <a:p>
            <a:pPr>
              <a:buNone/>
            </a:pPr>
            <a:endParaRPr lang="uk-UA" sz="1800" i="1" dirty="0" smtClean="0"/>
          </a:p>
          <a:p>
            <a:pPr>
              <a:buNone/>
            </a:pPr>
            <a:endParaRPr lang="en-US" sz="1800" i="1" dirty="0" smtClean="0"/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51339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214554"/>
            <a:ext cx="3429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Новітні</a:t>
            </a:r>
            <a:r>
              <a:rPr lang="ru-RU" dirty="0" smtClean="0"/>
              <a:t> </a:t>
            </a:r>
            <a:r>
              <a:rPr lang="ru-RU" dirty="0" smtClean="0"/>
              <a:t>підходи</a:t>
            </a:r>
            <a:r>
              <a:rPr lang="ru-RU" dirty="0" smtClean="0"/>
              <a:t> до </a:t>
            </a:r>
            <a:r>
              <a:rPr lang="ru-RU" dirty="0" smtClean="0"/>
              <a:t>очищення</a:t>
            </a:r>
            <a:r>
              <a:rPr lang="ru-RU" dirty="0" smtClean="0"/>
              <a:t> вуглевод невої сировини </a:t>
            </a:r>
            <a:r>
              <a:rPr lang="ru-RU" dirty="0" smtClean="0"/>
              <a:t>від</a:t>
            </a:r>
            <a:r>
              <a:rPr lang="ru-RU" dirty="0" smtClean="0"/>
              <a:t> карбон(ІУ) оксиду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сірководню</a:t>
            </a:r>
            <a:r>
              <a:rPr lang="ru-RU" dirty="0" smtClean="0"/>
              <a:t> </a:t>
            </a:r>
            <a:r>
              <a:rPr lang="ru-RU" dirty="0" smtClean="0"/>
              <a:t>передбачають</a:t>
            </a:r>
            <a:r>
              <a:rPr lang="ru-RU" dirty="0" smtClean="0"/>
              <a:t> </a:t>
            </a:r>
            <a:r>
              <a:rPr lang="ru-RU" dirty="0" smtClean="0"/>
              <a:t>використання</a:t>
            </a:r>
            <a:r>
              <a:rPr lang="ru-RU" dirty="0" smtClean="0"/>
              <a:t> </a:t>
            </a:r>
            <a:r>
              <a:rPr lang="ru-RU" dirty="0" smtClean="0"/>
              <a:t>мембранних</a:t>
            </a:r>
            <a:r>
              <a:rPr lang="ru-RU" dirty="0" smtClean="0"/>
              <a:t> </a:t>
            </a:r>
            <a:r>
              <a:rPr lang="ru-RU" dirty="0" smtClean="0"/>
              <a:t>технологій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плазмохімічний</a:t>
            </a:r>
            <a:r>
              <a:rPr lang="ru-RU" dirty="0" smtClean="0"/>
              <a:t>  </a:t>
            </a:r>
            <a:r>
              <a:rPr lang="ru-RU" dirty="0" smtClean="0"/>
              <a:t>спосіб</a:t>
            </a:r>
            <a:r>
              <a:rPr lang="ru-RU" dirty="0" smtClean="0"/>
              <a:t> </a:t>
            </a:r>
            <a:r>
              <a:rPr lang="ru-RU" dirty="0" smtClean="0"/>
              <a:t>розкладання</a:t>
            </a:r>
            <a:r>
              <a:rPr lang="ru-RU" dirty="0" smtClean="0"/>
              <a:t> </a:t>
            </a:r>
            <a:r>
              <a:rPr lang="ru-RU" dirty="0" smtClean="0"/>
              <a:t>сірководню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одночасним</a:t>
            </a:r>
            <a:r>
              <a:rPr lang="ru-RU" dirty="0" smtClean="0"/>
              <a:t> </a:t>
            </a:r>
            <a:r>
              <a:rPr lang="ru-RU" dirty="0" smtClean="0"/>
              <a:t>отриманням</a:t>
            </a:r>
            <a:r>
              <a:rPr lang="ru-RU" dirty="0" smtClean="0"/>
              <a:t> </a:t>
            </a:r>
            <a:r>
              <a:rPr lang="ru-RU" dirty="0" smtClean="0"/>
              <a:t>сірки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екологічно</a:t>
            </a:r>
            <a:r>
              <a:rPr lang="ru-RU" dirty="0" smtClean="0"/>
              <a:t> чистого </a:t>
            </a:r>
            <a:r>
              <a:rPr lang="ru-RU" dirty="0" smtClean="0"/>
              <a:t>енергоносія</a:t>
            </a:r>
            <a:r>
              <a:rPr lang="ru-RU" dirty="0" smtClean="0"/>
              <a:t> - </a:t>
            </a:r>
            <a:r>
              <a:rPr lang="ru-RU" dirty="0" smtClean="0"/>
              <a:t>водню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GTL1.jpg"/>
          <p:cNvPicPr>
            <a:picLocks noChangeAspect="1"/>
          </p:cNvPicPr>
          <p:nvPr/>
        </p:nvPicPr>
        <p:blipFill>
          <a:blip r:embed="rId3"/>
          <a:srcRect t="9041"/>
          <a:stretch>
            <a:fillRect/>
          </a:stretch>
        </p:blipFill>
        <p:spPr>
          <a:xfrm>
            <a:off x="3714744" y="2786058"/>
            <a:ext cx="5286380" cy="215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Супутній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нафтовий</a:t>
            </a:r>
            <a:r>
              <a:rPr lang="ru-RU" b="1" dirty="0" smtClean="0">
                <a:solidFill>
                  <a:schemeClr val="tx1"/>
                </a:solidFill>
              </a:rPr>
              <a:t> газ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0552" cy="40433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Як </a:t>
            </a:r>
            <a:r>
              <a:rPr lang="ru-RU" dirty="0" smtClean="0"/>
              <a:t>енергоносій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сировину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smtClean="0"/>
              <a:t>органічного</a:t>
            </a:r>
            <a:r>
              <a:rPr lang="ru-RU" dirty="0" smtClean="0"/>
              <a:t> синтезу </a:t>
            </a:r>
            <a:r>
              <a:rPr lang="ru-RU" dirty="0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використовують</a:t>
            </a:r>
            <a:r>
              <a:rPr lang="ru-RU" dirty="0" smtClean="0"/>
              <a:t> </a:t>
            </a:r>
            <a:r>
              <a:rPr lang="ru-RU" dirty="0" smtClean="0"/>
              <a:t>не </a:t>
            </a:r>
            <a:r>
              <a:rPr lang="ru-RU" dirty="0" smtClean="0"/>
              <a:t>повною</a:t>
            </a:r>
            <a:r>
              <a:rPr lang="ru-RU" dirty="0" smtClean="0"/>
              <a:t> </a:t>
            </a:r>
            <a:r>
              <a:rPr lang="ru-RU" dirty="0" smtClean="0"/>
              <a:t>мірою</a:t>
            </a:r>
            <a:r>
              <a:rPr lang="ru-RU" dirty="0" smtClean="0"/>
              <a:t>. </a:t>
            </a:r>
            <a:r>
              <a:rPr lang="ru-RU" dirty="0" smtClean="0"/>
              <a:t>Спалювання</a:t>
            </a:r>
            <a:r>
              <a:rPr lang="ru-RU" dirty="0" smtClean="0"/>
              <a:t> у факелах </a:t>
            </a:r>
            <a:r>
              <a:rPr lang="ru-RU" dirty="0" smtClean="0"/>
              <a:t>призводить</a:t>
            </a:r>
            <a:r>
              <a:rPr lang="ru-RU" dirty="0" smtClean="0"/>
              <a:t> до </a:t>
            </a:r>
            <a:r>
              <a:rPr lang="ru-RU" dirty="0" smtClean="0"/>
              <a:t>значних</a:t>
            </a:r>
            <a:r>
              <a:rPr lang="ru-RU" dirty="0" smtClean="0"/>
              <a:t> </a:t>
            </a:r>
            <a:r>
              <a:rPr lang="ru-RU" dirty="0" smtClean="0"/>
              <a:t>викидів</a:t>
            </a:r>
            <a:r>
              <a:rPr lang="ru-RU" dirty="0" smtClean="0"/>
              <a:t> </a:t>
            </a:r>
            <a:r>
              <a:rPr lang="ru-RU" dirty="0" smtClean="0"/>
              <a:t>забруднюючих</a:t>
            </a:r>
            <a:r>
              <a:rPr lang="ru-RU" dirty="0" smtClean="0"/>
              <a:t> </a:t>
            </a:r>
            <a:r>
              <a:rPr lang="ru-RU" dirty="0" smtClean="0"/>
              <a:t>речовин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погіршення</a:t>
            </a:r>
            <a:r>
              <a:rPr lang="ru-RU" dirty="0" smtClean="0"/>
              <a:t> </a:t>
            </a:r>
            <a:r>
              <a:rPr lang="ru-RU" dirty="0" smtClean="0"/>
              <a:t>екологічної</a:t>
            </a:r>
            <a:r>
              <a:rPr lang="ru-RU" dirty="0" smtClean="0"/>
              <a:t> </a:t>
            </a:r>
            <a:r>
              <a:rPr lang="ru-RU" dirty="0" smtClean="0"/>
              <a:t>ситуації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нафтопромислових</a:t>
            </a:r>
            <a:r>
              <a:rPr lang="ru-RU" dirty="0" smtClean="0"/>
              <a:t> </a:t>
            </a:r>
            <a:r>
              <a:rPr lang="ru-RU" dirty="0" smtClean="0"/>
              <a:t>районах. В атмосферу </a:t>
            </a:r>
            <a:r>
              <a:rPr lang="ru-RU" dirty="0" smtClean="0"/>
              <a:t>потрапляють</a:t>
            </a:r>
            <a:r>
              <a:rPr lang="ru-RU" dirty="0" smtClean="0"/>
              <a:t> </a:t>
            </a:r>
            <a:r>
              <a:rPr lang="ru-RU" dirty="0" smtClean="0"/>
              <a:t>недопалений</a:t>
            </a:r>
            <a:r>
              <a:rPr lang="ru-RU" dirty="0" smtClean="0"/>
              <a:t> метан, </a:t>
            </a:r>
            <a:r>
              <a:rPr lang="ru-RU" dirty="0" smtClean="0"/>
              <a:t>вуглекислий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чадний</a:t>
            </a:r>
            <a:r>
              <a:rPr lang="ru-RU" dirty="0" smtClean="0"/>
              <a:t> гази, сажа, </a:t>
            </a:r>
            <a:r>
              <a:rPr lang="ru-RU" dirty="0" smtClean="0"/>
              <a:t>оксиди</a:t>
            </a:r>
            <a:r>
              <a:rPr lang="ru-RU" dirty="0" smtClean="0"/>
              <a:t> </a:t>
            </a:r>
            <a:r>
              <a:rPr lang="ru-RU" dirty="0" smtClean="0"/>
              <a:t>Нітрогену</a:t>
            </a:r>
            <a:r>
              <a:rPr lang="ru-RU" dirty="0" smtClean="0"/>
              <a:t> </a:t>
            </a:r>
            <a:r>
              <a:rPr lang="ru-RU" dirty="0" smtClean="0"/>
              <a:t>й</a:t>
            </a:r>
            <a:r>
              <a:rPr lang="ru-RU" dirty="0" smtClean="0"/>
              <a:t> </a:t>
            </a:r>
            <a:r>
              <a:rPr lang="ru-RU" dirty="0" smtClean="0"/>
              <a:t>Сульфуру</a:t>
            </a:r>
            <a:r>
              <a:rPr lang="ru-RU" dirty="0" smtClean="0"/>
              <a:t>, </a:t>
            </a:r>
            <a:r>
              <a:rPr lang="ru-RU" dirty="0" smtClean="0"/>
              <a:t>відбуваєть­ся</a:t>
            </a:r>
            <a:r>
              <a:rPr lang="ru-RU" dirty="0" smtClean="0"/>
              <a:t> </a:t>
            </a:r>
            <a:r>
              <a:rPr lang="ru-RU" dirty="0" smtClean="0"/>
              <a:t>хімічне</a:t>
            </a:r>
            <a:r>
              <a:rPr lang="ru-RU" dirty="0" smtClean="0"/>
              <a:t> </a:t>
            </a:r>
            <a:r>
              <a:rPr lang="ru-RU" dirty="0" smtClean="0"/>
              <a:t>й</a:t>
            </a:r>
            <a:r>
              <a:rPr lang="ru-RU" dirty="0" smtClean="0"/>
              <a:t> </a:t>
            </a:r>
            <a:r>
              <a:rPr lang="ru-RU" dirty="0" smtClean="0"/>
              <a:t>теплове</a:t>
            </a:r>
            <a:r>
              <a:rPr lang="ru-RU" dirty="0" smtClean="0"/>
              <a:t> </a:t>
            </a:r>
            <a:r>
              <a:rPr lang="ru-RU" dirty="0" smtClean="0"/>
              <a:t>забруднення</a:t>
            </a:r>
            <a:r>
              <a:rPr lang="ru-RU" dirty="0" smtClean="0"/>
              <a:t> </a:t>
            </a:r>
            <a:r>
              <a:rPr lang="ru-RU" dirty="0" smtClean="0"/>
              <a:t>довкілля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51339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30824_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28604"/>
            <a:ext cx="2547942" cy="168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3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857496"/>
            <a:ext cx="267036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Сланцевий</a:t>
            </a:r>
            <a:r>
              <a:rPr lang="ru-RU" sz="3200" b="1" dirty="0" smtClean="0">
                <a:solidFill>
                  <a:schemeClr val="tx1"/>
                </a:solidFill>
              </a:rPr>
              <a:t> газ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1924" cy="46148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Сланцевий</a:t>
            </a:r>
            <a:r>
              <a:rPr lang="ru-RU" dirty="0" smtClean="0"/>
              <a:t> газ — </a:t>
            </a:r>
            <a:r>
              <a:rPr lang="ru-RU" dirty="0" smtClean="0"/>
              <a:t>альтернативне</a:t>
            </a:r>
            <a:r>
              <a:rPr lang="ru-RU" dirty="0" smtClean="0"/>
              <a:t> </a:t>
            </a:r>
            <a:r>
              <a:rPr lang="ru-RU" dirty="0" smtClean="0"/>
              <a:t>джерело</a:t>
            </a:r>
            <a:r>
              <a:rPr lang="ru-RU" dirty="0" smtClean="0"/>
              <a:t> </a:t>
            </a:r>
            <a:r>
              <a:rPr lang="ru-RU" dirty="0" smtClean="0"/>
              <a:t>енергії</a:t>
            </a:r>
            <a:r>
              <a:rPr lang="ru-RU" dirty="0" smtClean="0"/>
              <a:t>, на яке </a:t>
            </a:r>
            <a:r>
              <a:rPr lang="ru-RU" dirty="0" smtClean="0"/>
              <a:t>покладають</a:t>
            </a:r>
            <a:r>
              <a:rPr lang="ru-RU" dirty="0" smtClean="0"/>
              <a:t> </a:t>
            </a:r>
            <a:r>
              <a:rPr lang="ru-RU" dirty="0" smtClean="0"/>
              <a:t>неабиякі</a:t>
            </a:r>
            <a:r>
              <a:rPr lang="ru-RU" dirty="0" smtClean="0"/>
              <a:t> </a:t>
            </a:r>
            <a:r>
              <a:rPr lang="ru-RU" dirty="0" smtClean="0"/>
              <a:t>надії</a:t>
            </a:r>
            <a:r>
              <a:rPr lang="ru-RU" dirty="0" smtClean="0"/>
              <a:t>. </a:t>
            </a:r>
            <a:r>
              <a:rPr lang="ru-RU" dirty="0" smtClean="0"/>
              <a:t>Однак</a:t>
            </a:r>
            <a:r>
              <a:rPr lang="ru-RU" dirty="0" smtClean="0"/>
              <a:t> </a:t>
            </a:r>
            <a:r>
              <a:rPr lang="ru-RU" dirty="0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видобування</a:t>
            </a:r>
            <a:r>
              <a:rPr lang="ru-RU" dirty="0" smtClean="0"/>
              <a:t> </a:t>
            </a:r>
            <a:r>
              <a:rPr lang="ru-RU" dirty="0" smtClean="0"/>
              <a:t>пов’язане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використанням</a:t>
            </a:r>
            <a:r>
              <a:rPr lang="ru-RU" dirty="0" smtClean="0"/>
              <a:t> </a:t>
            </a:r>
            <a:r>
              <a:rPr lang="ru-RU" dirty="0" smtClean="0"/>
              <a:t>канцерогенних</a:t>
            </a:r>
            <a:r>
              <a:rPr lang="ru-RU" dirty="0" smtClean="0"/>
              <a:t> </a:t>
            </a:r>
            <a:r>
              <a:rPr lang="ru-RU" dirty="0" smtClean="0"/>
              <a:t>речовин</a:t>
            </a:r>
            <a:r>
              <a:rPr lang="ru-RU" dirty="0" smtClean="0"/>
              <a:t> у </a:t>
            </a:r>
            <a:r>
              <a:rPr lang="ru-RU" dirty="0" smtClean="0"/>
              <a:t>складі</a:t>
            </a:r>
            <a:r>
              <a:rPr lang="ru-RU" dirty="0" smtClean="0"/>
              <a:t> </a:t>
            </a:r>
            <a:r>
              <a:rPr lang="ru-RU" dirty="0" smtClean="0"/>
              <a:t>рідин</a:t>
            </a:r>
            <a:r>
              <a:rPr lang="ru-RU" dirty="0" smtClean="0"/>
              <a:t> для </a:t>
            </a:r>
            <a:r>
              <a:rPr lang="ru-RU" dirty="0" smtClean="0"/>
              <a:t>розриву</a:t>
            </a:r>
            <a:r>
              <a:rPr lang="ru-RU" dirty="0" smtClean="0"/>
              <a:t> </a:t>
            </a:r>
            <a:r>
              <a:rPr lang="ru-RU" dirty="0" smtClean="0"/>
              <a:t>пластів</a:t>
            </a:r>
            <a:r>
              <a:rPr lang="ru-RU" dirty="0" smtClean="0"/>
              <a:t>. </a:t>
            </a:r>
            <a:r>
              <a:rPr lang="ru-RU" dirty="0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може</a:t>
            </a:r>
            <a:r>
              <a:rPr lang="ru-RU" dirty="0" smtClean="0"/>
              <a:t> </a:t>
            </a:r>
            <a:r>
              <a:rPr lang="ru-RU" dirty="0" smtClean="0"/>
              <a:t>спричинити</a:t>
            </a:r>
            <a:r>
              <a:rPr lang="ru-RU" dirty="0" smtClean="0"/>
              <a:t> </a:t>
            </a:r>
            <a:r>
              <a:rPr lang="ru-RU" dirty="0" smtClean="0"/>
              <a:t>забруднення</a:t>
            </a:r>
            <a:r>
              <a:rPr lang="ru-RU" dirty="0" smtClean="0"/>
              <a:t> </a:t>
            </a:r>
            <a:r>
              <a:rPr lang="ru-RU" dirty="0" smtClean="0"/>
              <a:t>артезіанської</a:t>
            </a:r>
            <a:r>
              <a:rPr lang="ru-RU" dirty="0" smtClean="0"/>
              <a:t> води </a:t>
            </a:r>
            <a:r>
              <a:rPr lang="ru-RU" dirty="0" smtClean="0"/>
              <a:t>і</a:t>
            </a:r>
            <a:r>
              <a:rPr lang="ru-RU" dirty="0" smtClean="0"/>
              <a:t> негативно </a:t>
            </a:r>
            <a:r>
              <a:rPr lang="ru-RU" dirty="0" smtClean="0"/>
              <a:t>вплинути</a:t>
            </a:r>
            <a:r>
              <a:rPr lang="ru-RU" dirty="0" smtClean="0"/>
              <a:t> на </a:t>
            </a:r>
            <a:r>
              <a:rPr lang="ru-RU" dirty="0" smtClean="0"/>
              <a:t>здоров’я</a:t>
            </a:r>
            <a:r>
              <a:rPr lang="ru-RU" dirty="0" smtClean="0"/>
              <a:t> </a:t>
            </a:r>
            <a:r>
              <a:rPr lang="ru-RU" dirty="0" smtClean="0"/>
              <a:t>її</a:t>
            </a:r>
            <a:r>
              <a:rPr lang="ru-RU" dirty="0" smtClean="0"/>
              <a:t> </a:t>
            </a:r>
            <a:r>
              <a:rPr lang="ru-RU" dirty="0" smtClean="0"/>
              <a:t>споживачів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51339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_(73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290"/>
            <a:ext cx="38558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lantsevy-j-ga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928934"/>
            <a:ext cx="3085399" cy="213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Нафта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нафтопродукти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23288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Унаслідок</a:t>
            </a:r>
            <a:r>
              <a:rPr lang="ru-RU" dirty="0" smtClean="0"/>
              <a:t> </a:t>
            </a:r>
            <a:r>
              <a:rPr lang="ru-RU" dirty="0" smtClean="0"/>
              <a:t>промислової</a:t>
            </a:r>
            <a:r>
              <a:rPr lang="ru-RU" dirty="0" smtClean="0"/>
              <a:t> </a:t>
            </a:r>
            <a:r>
              <a:rPr lang="ru-RU" dirty="0" smtClean="0"/>
              <a:t>переробки</a:t>
            </a:r>
            <a:r>
              <a:rPr lang="ru-RU" dirty="0" smtClean="0"/>
              <a:t> </a:t>
            </a:r>
            <a:r>
              <a:rPr lang="ru-RU" dirty="0" smtClean="0"/>
              <a:t>нафти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використання</a:t>
            </a:r>
            <a:r>
              <a:rPr lang="ru-RU" dirty="0" smtClean="0"/>
              <a:t> </a:t>
            </a:r>
            <a:r>
              <a:rPr lang="ru-RU" dirty="0" smtClean="0"/>
              <a:t>нафтопродуктів</a:t>
            </a:r>
            <a:r>
              <a:rPr lang="ru-RU" dirty="0" smtClean="0"/>
              <a:t> </a:t>
            </a:r>
            <a:r>
              <a:rPr lang="ru-RU" dirty="0" smtClean="0"/>
              <a:t>як </a:t>
            </a:r>
            <a:r>
              <a:rPr lang="ru-RU" dirty="0" smtClean="0"/>
              <a:t>палива</a:t>
            </a:r>
            <a:r>
              <a:rPr lang="ru-RU" dirty="0" smtClean="0"/>
              <a:t> </a:t>
            </a:r>
            <a:r>
              <a:rPr lang="ru-RU" dirty="0" smtClean="0"/>
              <a:t>утворюється</a:t>
            </a:r>
            <a:r>
              <a:rPr lang="ru-RU" dirty="0" smtClean="0"/>
              <a:t> </a:t>
            </a:r>
            <a:r>
              <a:rPr lang="ru-RU" dirty="0" smtClean="0"/>
              <a:t>багато</a:t>
            </a:r>
            <a:r>
              <a:rPr lang="ru-RU" dirty="0" smtClean="0"/>
              <a:t> </a:t>
            </a:r>
            <a:r>
              <a:rPr lang="ru-RU" dirty="0" smtClean="0"/>
              <a:t>речовин-забруднювачів</a:t>
            </a:r>
            <a:r>
              <a:rPr lang="ru-RU" dirty="0" smtClean="0"/>
              <a:t>. </a:t>
            </a:r>
            <a:r>
              <a:rPr lang="ru-RU" dirty="0" smtClean="0"/>
              <a:t>Тож</a:t>
            </a:r>
            <a:r>
              <a:rPr lang="ru-RU" dirty="0" smtClean="0"/>
              <a:t> </a:t>
            </a:r>
            <a:r>
              <a:rPr lang="ru-RU" dirty="0" smtClean="0"/>
              <a:t>попереднє</a:t>
            </a:r>
            <a:r>
              <a:rPr lang="ru-RU" dirty="0" smtClean="0"/>
              <a:t> </a:t>
            </a:r>
            <a:r>
              <a:rPr lang="ru-RU" dirty="0" smtClean="0"/>
              <a:t>очищення</a:t>
            </a:r>
            <a:r>
              <a:rPr lang="ru-RU" dirty="0" smtClean="0"/>
              <a:t> </a:t>
            </a:r>
            <a:r>
              <a:rPr lang="ru-RU" dirty="0" smtClean="0"/>
              <a:t>нафти</a:t>
            </a:r>
            <a:r>
              <a:rPr lang="ru-RU" dirty="0" smtClean="0"/>
              <a:t> </a:t>
            </a:r>
            <a:r>
              <a:rPr lang="ru-RU" dirty="0" smtClean="0"/>
              <a:t>також</a:t>
            </a:r>
            <a:r>
              <a:rPr lang="ru-RU" dirty="0" smtClean="0"/>
              <a:t> </a:t>
            </a:r>
            <a:r>
              <a:rPr lang="ru-RU" dirty="0" smtClean="0"/>
              <a:t>зменшує</a:t>
            </a:r>
            <a:r>
              <a:rPr lang="ru-RU" dirty="0" smtClean="0"/>
              <a:t> </a:t>
            </a:r>
            <a:r>
              <a:rPr lang="ru-RU" dirty="0" smtClean="0"/>
              <a:t>техногенне</a:t>
            </a:r>
            <a:r>
              <a:rPr lang="ru-RU" dirty="0" smtClean="0"/>
              <a:t> </a:t>
            </a:r>
            <a:r>
              <a:rPr lang="ru-RU" dirty="0" smtClean="0"/>
              <a:t>навантаження</a:t>
            </a:r>
            <a:r>
              <a:rPr lang="ru-RU" dirty="0" smtClean="0"/>
              <a:t> на </a:t>
            </a:r>
            <a:r>
              <a:rPr lang="ru-RU" dirty="0" smtClean="0"/>
              <a:t>довкілля</a:t>
            </a:r>
            <a:r>
              <a:rPr lang="ru-RU" dirty="0" smtClean="0"/>
              <a:t>. </a:t>
            </a:r>
            <a:r>
              <a:rPr lang="ru-RU" dirty="0" smtClean="0"/>
              <a:t>Смог- </a:t>
            </a:r>
            <a:r>
              <a:rPr lang="ru-RU" dirty="0" smtClean="0"/>
              <a:t>одна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першопричин</a:t>
            </a:r>
            <a:r>
              <a:rPr lang="ru-RU" dirty="0" smtClean="0"/>
              <a:t> </a:t>
            </a:r>
            <a:r>
              <a:rPr lang="ru-RU" dirty="0" smtClean="0"/>
              <a:t>забруднення</a:t>
            </a:r>
            <a:r>
              <a:rPr lang="ru-RU" dirty="0" smtClean="0"/>
              <a:t> </a:t>
            </a:r>
            <a:r>
              <a:rPr lang="ru-RU" dirty="0" smtClean="0"/>
              <a:t>повітряного</a:t>
            </a:r>
            <a:r>
              <a:rPr lang="ru-RU" dirty="0" smtClean="0"/>
              <a:t> </a:t>
            </a:r>
            <a:r>
              <a:rPr lang="ru-RU" dirty="0" smtClean="0"/>
              <a:t>середовища</a:t>
            </a:r>
            <a:r>
              <a:rPr lang="ru-RU" dirty="0" smtClean="0"/>
              <a:t> - </a:t>
            </a:r>
            <a:r>
              <a:rPr lang="ru-RU" dirty="0" smtClean="0"/>
              <a:t>багато</a:t>
            </a:r>
            <a:r>
              <a:rPr lang="ru-RU" dirty="0" smtClean="0"/>
              <a:t> в </a:t>
            </a:r>
            <a:r>
              <a:rPr lang="ru-RU" dirty="0" smtClean="0"/>
              <a:t>чому</a:t>
            </a:r>
            <a:r>
              <a:rPr lang="ru-RU" dirty="0" smtClean="0"/>
              <a:t> </a:t>
            </a:r>
            <a:r>
              <a:rPr lang="ru-RU" dirty="0" smtClean="0"/>
              <a:t>зумовлений</a:t>
            </a:r>
            <a:r>
              <a:rPr lang="ru-RU" dirty="0" smtClean="0"/>
              <a:t> </a:t>
            </a:r>
            <a:r>
              <a:rPr lang="ru-RU" dirty="0" smtClean="0"/>
              <a:t>використанням</a:t>
            </a:r>
            <a:r>
              <a:rPr lang="ru-RU" dirty="0" smtClean="0"/>
              <a:t> </a:t>
            </a:r>
            <a:r>
              <a:rPr lang="ru-RU" dirty="0" smtClean="0"/>
              <a:t>нафтопродуктів</a:t>
            </a:r>
            <a:r>
              <a:rPr lang="ru-RU" dirty="0" smtClean="0"/>
              <a:t> як </a:t>
            </a:r>
            <a:r>
              <a:rPr lang="ru-RU" dirty="0" smtClean="0"/>
              <a:t>моторних</a:t>
            </a:r>
            <a:r>
              <a:rPr lang="ru-RU" dirty="0" smtClean="0"/>
              <a:t> палив. </a:t>
            </a:r>
            <a:r>
              <a:rPr lang="ru-RU" dirty="0" smtClean="0"/>
              <a:t>Саме</a:t>
            </a:r>
            <a:r>
              <a:rPr lang="ru-RU" dirty="0" smtClean="0"/>
              <a:t> тому </a:t>
            </a:r>
            <a:r>
              <a:rPr lang="ru-RU" dirty="0" smtClean="0"/>
              <a:t>актуальним</a:t>
            </a:r>
            <a:r>
              <a:rPr lang="ru-RU" dirty="0" smtClean="0"/>
              <a:t> </a:t>
            </a:r>
            <a:r>
              <a:rPr lang="ru-RU" dirty="0" smtClean="0"/>
              <a:t>є</a:t>
            </a:r>
            <a:r>
              <a:rPr lang="ru-RU" dirty="0" smtClean="0"/>
              <a:t> </a:t>
            </a:r>
            <a:r>
              <a:rPr lang="ru-RU" dirty="0" smtClean="0"/>
              <a:t>використання</a:t>
            </a:r>
            <a:r>
              <a:rPr lang="ru-RU" dirty="0" smtClean="0"/>
              <a:t> в </a:t>
            </a:r>
            <a:r>
              <a:rPr lang="ru-RU" dirty="0" smtClean="0"/>
              <a:t>автомобілях</a:t>
            </a:r>
            <a:r>
              <a:rPr lang="ru-RU" dirty="0" smtClean="0"/>
              <a:t> </a:t>
            </a:r>
            <a:r>
              <a:rPr lang="ru-RU" dirty="0" smtClean="0"/>
              <a:t>каталітичного</a:t>
            </a:r>
            <a:r>
              <a:rPr lang="ru-RU" dirty="0" smtClean="0"/>
              <a:t> </a:t>
            </a:r>
            <a:r>
              <a:rPr lang="ru-RU" dirty="0" smtClean="0"/>
              <a:t>нейтралізатора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51339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003.jpg"/>
          <p:cNvPicPr>
            <a:picLocks noChangeAspect="1"/>
          </p:cNvPicPr>
          <p:nvPr/>
        </p:nvPicPr>
        <p:blipFill>
          <a:blip r:embed="rId3">
            <a:lum bright="-30000"/>
          </a:blip>
          <a:stretch>
            <a:fillRect/>
          </a:stretch>
        </p:blipFill>
        <p:spPr>
          <a:xfrm>
            <a:off x="857224" y="4143380"/>
            <a:ext cx="5038725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4643470" cy="38576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Дуже</a:t>
            </a:r>
            <a:r>
              <a:rPr lang="ru-RU" dirty="0" smtClean="0"/>
              <a:t> </a:t>
            </a:r>
            <a:r>
              <a:rPr lang="ru-RU" dirty="0" smtClean="0"/>
              <a:t>небезпечним</a:t>
            </a:r>
            <a:r>
              <a:rPr lang="ru-RU" dirty="0" smtClean="0"/>
              <a:t> для </a:t>
            </a:r>
            <a:r>
              <a:rPr lang="ru-RU" dirty="0" smtClean="0"/>
              <a:t>довкілля</a:t>
            </a:r>
            <a:r>
              <a:rPr lang="ru-RU" dirty="0" smtClean="0"/>
              <a:t> </a:t>
            </a:r>
            <a:r>
              <a:rPr lang="ru-RU" dirty="0" smtClean="0"/>
              <a:t>є</a:t>
            </a:r>
            <a:r>
              <a:rPr lang="ru-RU" dirty="0" smtClean="0"/>
              <a:t> </a:t>
            </a:r>
            <a:r>
              <a:rPr lang="ru-RU" dirty="0" smtClean="0"/>
              <a:t>потрапляння</a:t>
            </a:r>
            <a:r>
              <a:rPr lang="ru-RU" dirty="0" smtClean="0"/>
              <a:t> </a:t>
            </a:r>
            <a:r>
              <a:rPr lang="ru-RU" dirty="0" smtClean="0"/>
              <a:t>нафти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продуктів</a:t>
            </a:r>
            <a:r>
              <a:rPr lang="ru-RU" dirty="0" smtClean="0"/>
              <a:t> </a:t>
            </a:r>
            <a:r>
              <a:rPr lang="ru-RU" dirty="0" smtClean="0"/>
              <a:t>її</a:t>
            </a:r>
            <a:r>
              <a:rPr lang="ru-RU" dirty="0" smtClean="0"/>
              <a:t> </a:t>
            </a:r>
            <a:r>
              <a:rPr lang="ru-RU" dirty="0" smtClean="0"/>
              <a:t>переробки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природні</a:t>
            </a:r>
            <a:r>
              <a:rPr lang="ru-RU" dirty="0" smtClean="0"/>
              <a:t> </a:t>
            </a:r>
            <a:r>
              <a:rPr lang="ru-RU" dirty="0" smtClean="0"/>
              <a:t>водойми</a:t>
            </a:r>
            <a:r>
              <a:rPr lang="ru-RU" dirty="0" smtClean="0"/>
              <a:t>, </a:t>
            </a:r>
            <a:r>
              <a:rPr lang="ru-RU" dirty="0" smtClean="0"/>
              <a:t>підземні</a:t>
            </a:r>
            <a:r>
              <a:rPr lang="ru-RU" dirty="0" smtClean="0"/>
              <a:t> </a:t>
            </a:r>
            <a:r>
              <a:rPr lang="ru-RU" dirty="0" smtClean="0"/>
              <a:t>води.  </a:t>
            </a:r>
            <a:r>
              <a:rPr lang="ru-RU" dirty="0" smtClean="0"/>
              <a:t>Здатність</a:t>
            </a:r>
            <a:r>
              <a:rPr lang="ru-RU" dirty="0" smtClean="0"/>
              <a:t> </a:t>
            </a:r>
            <a:r>
              <a:rPr lang="ru-RU" dirty="0" smtClean="0"/>
              <a:t>нафти</a:t>
            </a:r>
            <a:r>
              <a:rPr lang="ru-RU" dirty="0" smtClean="0"/>
              <a:t> </a:t>
            </a:r>
            <a:r>
              <a:rPr lang="ru-RU" dirty="0" smtClean="0"/>
              <a:t>вкривати</a:t>
            </a:r>
            <a:r>
              <a:rPr lang="ru-RU" dirty="0" smtClean="0"/>
              <a:t> воду </a:t>
            </a:r>
            <a:r>
              <a:rPr lang="ru-RU" dirty="0" smtClean="0"/>
              <a:t>тонкою </a:t>
            </a:r>
            <a:r>
              <a:rPr lang="ru-RU" dirty="0" smtClean="0"/>
              <a:t>плівкою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призводить</a:t>
            </a:r>
            <a:r>
              <a:rPr lang="ru-RU" dirty="0" smtClean="0"/>
              <a:t> </a:t>
            </a:r>
            <a:r>
              <a:rPr lang="ru-RU" dirty="0" smtClean="0"/>
              <a:t>до </a:t>
            </a:r>
            <a:r>
              <a:rPr lang="ru-RU" dirty="0" smtClean="0"/>
              <a:t>вкрай</a:t>
            </a:r>
            <a:r>
              <a:rPr lang="ru-RU" dirty="0" smtClean="0"/>
              <a:t> </a:t>
            </a:r>
            <a:r>
              <a:rPr lang="ru-RU" dirty="0" smtClean="0"/>
              <a:t>негативних</a:t>
            </a:r>
            <a:r>
              <a:rPr lang="ru-RU" dirty="0" smtClean="0"/>
              <a:t> </a:t>
            </a:r>
            <a:r>
              <a:rPr lang="ru-RU" dirty="0" smtClean="0"/>
              <a:t>наслідків</a:t>
            </a:r>
            <a:r>
              <a:rPr lang="ru-RU" dirty="0" smtClean="0"/>
              <a:t>. Темна </a:t>
            </a:r>
            <a:r>
              <a:rPr lang="ru-RU" dirty="0" smtClean="0"/>
              <a:t>нафтова</a:t>
            </a:r>
            <a:r>
              <a:rPr lang="ru-RU" dirty="0" smtClean="0"/>
              <a:t> </a:t>
            </a:r>
            <a:r>
              <a:rPr lang="ru-RU" dirty="0" smtClean="0"/>
              <a:t>плівка</a:t>
            </a:r>
            <a:r>
              <a:rPr lang="ru-RU" dirty="0" smtClean="0"/>
              <a:t> на </a:t>
            </a:r>
            <a:r>
              <a:rPr lang="ru-RU" dirty="0" smtClean="0"/>
              <a:t>поверхні</a:t>
            </a:r>
            <a:r>
              <a:rPr lang="ru-RU" dirty="0" smtClean="0"/>
              <a:t> моря </a:t>
            </a:r>
            <a:r>
              <a:rPr lang="ru-RU" dirty="0" smtClean="0"/>
              <a:t>знижує</a:t>
            </a:r>
            <a:r>
              <a:rPr lang="ru-RU" dirty="0" smtClean="0"/>
              <a:t> </a:t>
            </a:r>
            <a:r>
              <a:rPr lang="ru-RU" dirty="0" smtClean="0"/>
              <a:t>освітленість</a:t>
            </a:r>
            <a:r>
              <a:rPr lang="ru-RU" dirty="0" smtClean="0"/>
              <a:t> </a:t>
            </a:r>
            <a:r>
              <a:rPr lang="ru-RU" dirty="0" smtClean="0"/>
              <a:t>товщі</a:t>
            </a:r>
            <a:r>
              <a:rPr lang="ru-RU" dirty="0" smtClean="0"/>
              <a:t> води, </a:t>
            </a:r>
            <a:r>
              <a:rPr lang="ru-RU" dirty="0" smtClean="0"/>
              <a:t>інтенсивність</a:t>
            </a:r>
            <a:r>
              <a:rPr lang="ru-RU" dirty="0" smtClean="0"/>
              <a:t> фотосинтезу </a:t>
            </a:r>
            <a:r>
              <a:rPr lang="ru-RU" dirty="0" smtClean="0"/>
              <a:t>слабшає</a:t>
            </a:r>
            <a:r>
              <a:rPr lang="ru-RU" dirty="0" smtClean="0"/>
              <a:t>, </a:t>
            </a:r>
            <a:r>
              <a:rPr lang="ru-RU" dirty="0" smtClean="0"/>
              <a:t>зменшується</a:t>
            </a:r>
            <a:r>
              <a:rPr lang="ru-RU" dirty="0" smtClean="0"/>
              <a:t> </a:t>
            </a:r>
            <a:r>
              <a:rPr lang="ru-RU" dirty="0" smtClean="0"/>
              <a:t>обсяг</a:t>
            </a:r>
            <a:r>
              <a:rPr lang="ru-RU" dirty="0" smtClean="0"/>
              <a:t> </a:t>
            </a:r>
            <a:r>
              <a:rPr lang="ru-RU" dirty="0" smtClean="0"/>
              <a:t>кисню</a:t>
            </a:r>
            <a:r>
              <a:rPr lang="ru-RU" dirty="0" smtClean="0"/>
              <a:t>.  </a:t>
            </a:r>
            <a:r>
              <a:rPr lang="ru-RU" dirty="0" smtClean="0"/>
              <a:t>Наразі</a:t>
            </a:r>
            <a:r>
              <a:rPr lang="ru-RU" dirty="0" smtClean="0"/>
              <a:t> </a:t>
            </a:r>
            <a:r>
              <a:rPr lang="ru-RU" dirty="0" smtClean="0"/>
              <a:t>використовують</a:t>
            </a:r>
            <a:r>
              <a:rPr lang="ru-RU" dirty="0" smtClean="0"/>
              <a:t> </a:t>
            </a:r>
            <a:r>
              <a:rPr lang="ru-RU" dirty="0" smtClean="0"/>
              <a:t>різноманітні</a:t>
            </a:r>
            <a:r>
              <a:rPr lang="ru-RU" dirty="0" smtClean="0"/>
              <a:t> </a:t>
            </a:r>
            <a:r>
              <a:rPr lang="ru-RU" dirty="0" smtClean="0"/>
              <a:t>сорбенти</a:t>
            </a:r>
            <a:r>
              <a:rPr lang="ru-RU" dirty="0" smtClean="0"/>
              <a:t>, за </a:t>
            </a:r>
            <a:r>
              <a:rPr lang="ru-RU" dirty="0" smtClean="0"/>
              <a:t>допомогою</a:t>
            </a:r>
            <a:r>
              <a:rPr lang="ru-RU" dirty="0" smtClean="0"/>
              <a:t> </a:t>
            </a:r>
            <a:r>
              <a:rPr lang="ru-RU" dirty="0" smtClean="0"/>
              <a:t>яких</a:t>
            </a:r>
            <a:r>
              <a:rPr lang="ru-RU" dirty="0" smtClean="0"/>
              <a:t> </a:t>
            </a:r>
            <a:r>
              <a:rPr lang="ru-RU" dirty="0" smtClean="0"/>
              <a:t>збирають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видаляють</a:t>
            </a:r>
            <a:r>
              <a:rPr lang="ru-RU" dirty="0" smtClean="0"/>
              <a:t> </a:t>
            </a:r>
            <a:r>
              <a:rPr lang="ru-RU" dirty="0" smtClean="0"/>
              <a:t>нафту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поверхні</a:t>
            </a:r>
            <a:r>
              <a:rPr lang="ru-RU" dirty="0" smtClean="0"/>
              <a:t> води, </a:t>
            </a:r>
            <a:r>
              <a:rPr lang="ru-RU" dirty="0" smtClean="0"/>
              <a:t>ґрунту</a:t>
            </a:r>
            <a:r>
              <a:rPr lang="ru-RU" dirty="0" smtClean="0"/>
              <a:t> </a:t>
            </a:r>
            <a:r>
              <a:rPr lang="ru-RU" dirty="0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51339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071942"/>
            <a:ext cx="3861858" cy="246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eksikanskiy-zaliv-novaya-ugroz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142984"/>
            <a:ext cx="3810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618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Охорона довкілля від забруднень під час переробки вуглеводневої сировини </vt:lpstr>
      <vt:lpstr>Вступ</vt:lpstr>
      <vt:lpstr>Природний газ</vt:lpstr>
      <vt:lpstr>Слайд 4</vt:lpstr>
      <vt:lpstr>Слайд 5</vt:lpstr>
      <vt:lpstr>Супутній нафтовий газ </vt:lpstr>
      <vt:lpstr>Сланцевий газ </vt:lpstr>
      <vt:lpstr>Нафта і нафтопродукти </vt:lpstr>
      <vt:lpstr>Слайд 9</vt:lpstr>
      <vt:lpstr>Кам’яне вугілля </vt:lpstr>
      <vt:lpstr>Комплексне використання вугільної сировини</vt:lpstr>
      <vt:lpstr>Технічна політика коксохімічної підгалузі</vt:lpstr>
      <vt:lpstr>Як можемо ми особисто запобігти негативному впливу на довкілля?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довкілля від забруднень під час переробки вуглеводневої сировини</dc:title>
  <dc:creator>OLEG</dc:creator>
  <cp:lastModifiedBy>OLEG</cp:lastModifiedBy>
  <cp:revision>16</cp:revision>
  <dcterms:created xsi:type="dcterms:W3CDTF">2013-12-08T11:00:38Z</dcterms:created>
  <dcterms:modified xsi:type="dcterms:W3CDTF">2013-12-08T12:47:17Z</dcterms:modified>
</cp:coreProperties>
</file>