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D0C46F-481B-43F2-B9E6-DB32206DB6E2}">
          <p14:sldIdLst>
            <p14:sldId id="256"/>
          </p14:sldIdLst>
        </p14:section>
        <p14:section name="Раздел без заголовка" id="{BC2A6334-2B70-40A1-82BE-1786446C2444}">
          <p14:sldIdLst>
            <p14:sldId id="257"/>
            <p14:sldId id="258"/>
            <p14:sldId id="260"/>
            <p14:sldId id="259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31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5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98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72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2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0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3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4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5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68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61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5106-98DA-4FD0-98F1-D4D9A26E0E3E}" type="datetimeFigureOut">
              <a:rPr lang="uk-UA" smtClean="0"/>
              <a:t>09.10.2011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4858-FCF3-41C3-A330-C5F33ECFA7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72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400800" cy="1295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Means of transport</a:t>
            </a:r>
            <a:endParaRPr lang="uk-UA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6"/>
            <a:ext cx="4283968" cy="2656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86"/>
            <a:ext cx="4283968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65686"/>
            <a:ext cx="4860032" cy="3255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12060"/>
            <a:ext cx="4860032" cy="26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777490" y="1736254"/>
            <a:ext cx="3017520" cy="542395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1026" name="Picture 2" descr="http://donbass.ua/multimedia/images/content/2009/09/08/Fgallery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286250" cy="23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b-4-u.ru/taxi/userfiles/image/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254"/>
            <a:ext cx="47625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03.olx.ru/ui/6/20/83/1277373654_68031783_1----Ford-Transit-8951497699-1277373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34950"/>
            <a:ext cx="4857750" cy="29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11.nnm.ru/0/c/9/9/7/f09c190fa406565a82c47689b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3820"/>
            <a:ext cx="4499993" cy="37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1.poltava.pl.ua/photo/5/425/84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75"/>
            <a:ext cx="4644008" cy="17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0499" y="173295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In England there are many kinds of transport: buses, trolleybuses, trams, minibuses, subways, taxi and </a:t>
            </a:r>
            <a:r>
              <a:rPr lang="en-US" sz="2800" dirty="0" smtClean="0">
                <a:solidFill>
                  <a:schemeClr val="bg1"/>
                </a:solidFill>
              </a:rPr>
              <a:t>trains.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7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ndivision.net/ndivision-net/files/img/P101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5" y="-29639"/>
            <a:ext cx="9207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Means of transport</a:t>
            </a:r>
            <a:endParaRPr lang="uk-UA" sz="6600" dirty="0"/>
          </a:p>
        </p:txBody>
      </p:sp>
      <p:pic>
        <p:nvPicPr>
          <p:cNvPr id="14" name="Picture 4" descr="http://ukrtaxi.ua/upload/image/quick_folder/taxiduz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0006"/>
            <a:ext cx="4032448" cy="23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03" y="4206359"/>
            <a:ext cx="4573797" cy="2695644"/>
          </a:xfrm>
          <a:prstGeom prst="rect">
            <a:avLst/>
          </a:prstGeom>
        </p:spPr>
      </p:pic>
      <p:pic>
        <p:nvPicPr>
          <p:cNvPr id="16" name="Picture 2" descr="http://donbass.ua/multimedia/images/content/2009/09/08/metro-foto-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180319"/>
            <a:ext cx="4613066" cy="27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4" y="1196752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Buses, trolleybuses and trams are the most popular means of transport. But they are not very fast.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Novays</a:t>
            </a:r>
            <a:r>
              <a:rPr lang="en-US" sz="2400" dirty="0" smtClean="0">
                <a:solidFill>
                  <a:srgbClr val="FFFF00"/>
                </a:solidFill>
              </a:rPr>
              <a:t> become very popular. They are faster than buses and trolleybuses.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underground is quicker than the </a:t>
            </a:r>
            <a:r>
              <a:rPr lang="en-US" sz="2400" dirty="0" err="1" smtClean="0">
                <a:solidFill>
                  <a:srgbClr val="FFFF00"/>
                </a:solidFill>
              </a:rPr>
              <a:t>bus.It</a:t>
            </a:r>
            <a:r>
              <a:rPr lang="en-US" sz="2400" dirty="0" smtClean="0">
                <a:solidFill>
                  <a:srgbClr val="FFFF00"/>
                </a:solidFill>
              </a:rPr>
              <a:t> it faster and the most comfortable means of transport.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 taxi is very comfortable way of travelling.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67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100" name="Picture 4" descr="Синий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0" y="3071"/>
            <a:ext cx="9252520" cy="69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4621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The origin of transport</a:t>
            </a:r>
            <a:endParaRPr lang="uk-UA" sz="5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24" y="4149080"/>
            <a:ext cx="91959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Transport has a long and interesting </a:t>
            </a:r>
            <a:r>
              <a:rPr lang="en-US" sz="2800" b="1" dirty="0" err="1" smtClean="0">
                <a:solidFill>
                  <a:schemeClr val="bg1"/>
                </a:solidFill>
              </a:rPr>
              <a:t>history.In</a:t>
            </a:r>
            <a:r>
              <a:rPr lang="en-US" sz="2800" b="1" dirty="0" smtClean="0">
                <a:solidFill>
                  <a:schemeClr val="bg1"/>
                </a:solidFill>
              </a:rPr>
              <a:t> old times people didn`t know anything about the kinds of modern transport, they travelled by foot, by horses, camels or coaches. This could continue for many days. Everything changed when people invented cars .......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tutbuv.com/wp-content/uploads/mr_brut/pic/0026r3w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7424"/>
            <a:ext cx="3897539" cy="25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eta.com.ru/netcat_files/Image/Production/kareta%20Ekaterina/Ekaterina%20WhiteBez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7424"/>
            <a:ext cx="3698776" cy="26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p0.blogger.com/_myYfMF0sSpk/RzULY112RgI/AAAAAAAAA74/qfQvCmsXGpY/s400/may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ruppalondon.ru/uploads/posts/2010-04/1271171369_culture_lord-may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543609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delivery.superstock.com/Image/1848/Thumb/1848-551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2305"/>
            <a:ext cx="4572000" cy="29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3.static.flickr.com/2744/4308648089_b5fbdfa4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2996952"/>
            <a:ext cx="37097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73567"/>
            <a:ext cx="91458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second </a:t>
            </a:r>
            <a:r>
              <a:rPr lang="en-US" sz="2800" b="1" dirty="0" err="1" smtClean="0">
                <a:solidFill>
                  <a:srgbClr val="FFFF00"/>
                </a:solidFill>
              </a:rPr>
              <a:t>Satuarday</a:t>
            </a:r>
            <a:r>
              <a:rPr lang="en-US" sz="2800" b="1" dirty="0" smtClean="0">
                <a:solidFill>
                  <a:srgbClr val="FFFF00"/>
                </a:solidFill>
              </a:rPr>
              <a:t> in November is always the day for the Lord Mayor`s show. It is the biggest parade in London. The Lord Mayor travels along London streets in a coach. The coach is two hundred  years old.  It is red and gold and it has six horses.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smonitor.com/var/ezflow_site/storage/images/media/images/0506-ukqueen/7850255-1-eng-US/0506-UKQueen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2" y="9053"/>
            <a:ext cx="9191043" cy="52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lay-mag.co.uk/wp-content/uploads/2010/01/Elizabeth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2" y="5301209"/>
            <a:ext cx="2857500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ritishrose.synthasite.com/resources/queen_855_18346388_0_0_7007399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50" y="5301209"/>
            <a:ext cx="2985185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4.bp.blogspot.com/_5YhbtxtEZoQ/TSCuH0uWfrI/AAAAAAAAAKI/kK6QeC1U-Q4/s1600/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01209"/>
            <a:ext cx="3389541" cy="15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260" y="3731549"/>
            <a:ext cx="9197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Traditionally the Queen of Great Britain opens the Parliament every autumn. The Queen travels from Buckingham </a:t>
            </a:r>
            <a:r>
              <a:rPr lang="en-US" sz="2400" b="1" dirty="0" err="1" smtClean="0">
                <a:solidFill>
                  <a:schemeClr val="bg1"/>
                </a:solidFill>
              </a:rPr>
              <a:t>Palase</a:t>
            </a:r>
            <a:r>
              <a:rPr lang="en-US" sz="2400" b="1" dirty="0" smtClean="0">
                <a:solidFill>
                  <a:schemeClr val="bg1"/>
                </a:solidFill>
              </a:rPr>
              <a:t> to the Houses of Parliament in a golden coach. Thousands of Londoners and visitors are glad to see the Queen in the golden coach.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vitnykarstvo.blox.ua/resource/gibis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2" y="0"/>
            <a:ext cx="9148772" cy="68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218063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Marta </a:t>
            </a:r>
            <a:r>
              <a:rPr lang="en-US" sz="3200" dirty="0" err="1" smtClean="0">
                <a:solidFill>
                  <a:schemeClr val="bg1"/>
                </a:solidFill>
              </a:rPr>
              <a:t>Ogonovska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Form 7 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Educational complex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</a:rPr>
              <a:t>Sophiya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096" y="1628800"/>
            <a:ext cx="668760" cy="14401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00992" y="2636910"/>
            <a:ext cx="144016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89024" y="5661247"/>
            <a:ext cx="288032" cy="464915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628784" y="2060848"/>
            <a:ext cx="1953543" cy="207714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3284967" y="4005062"/>
            <a:ext cx="7201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7170" name="Picture 2" descr="http://www.my-thank-you-site.com/images/iStock_thank_you_flower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" y="0"/>
            <a:ext cx="9136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246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Means of transport</vt:lpstr>
      <vt:lpstr>Презентация PowerPoint</vt:lpstr>
      <vt:lpstr>Means of transport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of transport</dc:title>
  <dc:creator>Фокстрот</dc:creator>
  <cp:lastModifiedBy>Фокстрот</cp:lastModifiedBy>
  <cp:revision>12</cp:revision>
  <dcterms:created xsi:type="dcterms:W3CDTF">2011-10-09T08:48:08Z</dcterms:created>
  <dcterms:modified xsi:type="dcterms:W3CDTF">2011-10-09T11:10:31Z</dcterms:modified>
</cp:coreProperties>
</file>