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29" autoAdjust="0"/>
  </p:normalViewPr>
  <p:slideViewPr>
    <p:cSldViewPr>
      <p:cViewPr varScale="1">
        <p:scale>
          <a:sx n="100" d="100"/>
          <a:sy n="100" d="100"/>
        </p:scale>
        <p:origin x="-2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CAEAF-9178-4809-8380-3DFDDD00CFCF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D745-F012-416C-A122-020720B435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CAEAF-9178-4809-8380-3DFDDD00CFCF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D745-F012-416C-A122-020720B435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CAEAF-9178-4809-8380-3DFDDD00CFCF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D745-F012-416C-A122-020720B435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CAEAF-9178-4809-8380-3DFDDD00CFCF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D745-F012-416C-A122-020720B435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CAEAF-9178-4809-8380-3DFDDD00CFCF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D745-F012-416C-A122-020720B435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CAEAF-9178-4809-8380-3DFDDD00CFCF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D745-F012-416C-A122-020720B4352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CAEAF-9178-4809-8380-3DFDDD00CFCF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D745-F012-416C-A122-020720B435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CAEAF-9178-4809-8380-3DFDDD00CFCF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D745-F012-416C-A122-020720B435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CAEAF-9178-4809-8380-3DFDDD00CFCF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D745-F012-416C-A122-020720B435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CAEAF-9178-4809-8380-3DFDDD00CFCF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5AD745-F012-416C-A122-020720B435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CAEAF-9178-4809-8380-3DFDDD00CFCF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D745-F012-416C-A122-020720B435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8ECAEAF-9178-4809-8380-3DFDDD00CFCF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085AD745-F012-416C-A122-020720B4352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9137577">
            <a:off x="817112" y="1730403"/>
            <a:ext cx="5648623" cy="120430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32656"/>
            <a:ext cx="516632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siomaC" pitchFamily="2" charset="0"/>
              </a:rPr>
              <a:t>Взаємозв'язки</a:t>
            </a:r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siomaC" pitchFamily="2" charset="0"/>
              </a:rPr>
              <a:t> </a:t>
            </a:r>
            <a:r>
              <a:rPr lang="ru-RU" sz="4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siomaC" pitchFamily="2" charset="0"/>
              </a:rPr>
              <a:t>тварин</a:t>
            </a:r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siomaC" pitchFamily="2" charset="0"/>
              </a:rPr>
              <a:t> в </a:t>
            </a:r>
            <a:r>
              <a:rPr lang="ru-RU" sz="4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siomaC" pitchFamily="2" charset="0"/>
              </a:rPr>
              <a:t>природних</a:t>
            </a:r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siomaC" pitchFamily="2" charset="0"/>
              </a:rPr>
              <a:t> </a:t>
            </a:r>
            <a:r>
              <a:rPr lang="ru-RU" sz="4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siomaC" pitchFamily="2" charset="0"/>
              </a:rPr>
              <a:t>угрупованнях</a:t>
            </a:r>
            <a:endParaRPr lang="ru-RU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siomaC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267" y="2924944"/>
            <a:ext cx="4548731" cy="3934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13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404664"/>
            <a:ext cx="7520940" cy="4275813"/>
          </a:xfrm>
        </p:spPr>
        <p:txBody>
          <a:bodyPr>
            <a:noAutofit/>
          </a:bodyPr>
          <a:lstStyle/>
          <a:p>
            <a:r>
              <a:rPr lang="ru-RU" sz="5400" dirty="0">
                <a:solidFill>
                  <a:srgbClr val="002060"/>
                </a:solidFill>
              </a:rPr>
              <a:t>Не </a:t>
            </a:r>
            <a:r>
              <a:rPr lang="ru-RU" sz="5400" dirty="0" err="1">
                <a:solidFill>
                  <a:srgbClr val="002060"/>
                </a:solidFill>
              </a:rPr>
              <a:t>всіх</a:t>
            </a:r>
            <a:r>
              <a:rPr lang="ru-RU" sz="5400" dirty="0">
                <a:solidFill>
                  <a:srgbClr val="002060"/>
                </a:solidFill>
              </a:rPr>
              <a:t> </a:t>
            </a:r>
            <a:r>
              <a:rPr lang="ru-RU" sz="5400" dirty="0" err="1">
                <a:solidFill>
                  <a:srgbClr val="002060"/>
                </a:solidFill>
              </a:rPr>
              <a:t>м’ясоїдних</a:t>
            </a:r>
            <a:r>
              <a:rPr lang="ru-RU" sz="5400" dirty="0">
                <a:solidFill>
                  <a:srgbClr val="002060"/>
                </a:solidFill>
              </a:rPr>
              <a:t> </a:t>
            </a:r>
            <a:r>
              <a:rPr lang="ru-RU" sz="5400" dirty="0" err="1">
                <a:solidFill>
                  <a:srgbClr val="002060"/>
                </a:solidFill>
              </a:rPr>
              <a:t>тварин</a:t>
            </a:r>
            <a:r>
              <a:rPr lang="ru-RU" sz="5400" dirty="0">
                <a:solidFill>
                  <a:srgbClr val="002060"/>
                </a:solidFill>
              </a:rPr>
              <a:t> </a:t>
            </a:r>
            <a:r>
              <a:rPr lang="ru-RU" sz="5400" dirty="0" err="1">
                <a:solidFill>
                  <a:srgbClr val="002060"/>
                </a:solidFill>
              </a:rPr>
              <a:t>вважають</a:t>
            </a:r>
            <a:r>
              <a:rPr lang="ru-RU" sz="5400" dirty="0">
                <a:solidFill>
                  <a:srgbClr val="002060"/>
                </a:solidFill>
              </a:rPr>
              <a:t> </a:t>
            </a:r>
            <a:r>
              <a:rPr lang="ru-RU" sz="5400" dirty="0" err="1">
                <a:solidFill>
                  <a:srgbClr val="002060"/>
                </a:solidFill>
              </a:rPr>
              <a:t>хижаками</a:t>
            </a:r>
            <a:r>
              <a:rPr lang="ru-RU" sz="5400" dirty="0">
                <a:solidFill>
                  <a:srgbClr val="002060"/>
                </a:solidFill>
              </a:rPr>
              <a:t>. </a:t>
            </a:r>
            <a:r>
              <a:rPr lang="ru-RU" sz="5400" dirty="0" err="1">
                <a:solidFill>
                  <a:srgbClr val="002060"/>
                </a:solidFill>
              </a:rPr>
              <a:t>Зокрема</a:t>
            </a:r>
            <a:r>
              <a:rPr lang="ru-RU" sz="5400" dirty="0">
                <a:solidFill>
                  <a:srgbClr val="002060"/>
                </a:solidFill>
              </a:rPr>
              <a:t>, </a:t>
            </a:r>
            <a:r>
              <a:rPr lang="ru-RU" sz="5400" dirty="0" err="1">
                <a:solidFill>
                  <a:srgbClr val="002060"/>
                </a:solidFill>
              </a:rPr>
              <a:t>м’ясоїдних</a:t>
            </a:r>
            <a:r>
              <a:rPr lang="ru-RU" sz="5400" dirty="0">
                <a:solidFill>
                  <a:srgbClr val="002060"/>
                </a:solidFill>
              </a:rPr>
              <a:t> </a:t>
            </a:r>
            <a:r>
              <a:rPr lang="ru-RU" sz="5400" dirty="0" err="1">
                <a:solidFill>
                  <a:srgbClr val="002060"/>
                </a:solidFill>
              </a:rPr>
              <a:t>птахів</a:t>
            </a:r>
            <a:r>
              <a:rPr lang="ru-RU" sz="5400" dirty="0">
                <a:solidFill>
                  <a:srgbClr val="002060"/>
                </a:solidFill>
              </a:rPr>
              <a:t> </a:t>
            </a:r>
            <a:r>
              <a:rPr lang="ru-RU" sz="5400" dirty="0" err="1">
                <a:solidFill>
                  <a:srgbClr val="002060"/>
                </a:solidFill>
              </a:rPr>
              <a:t>поділяють</a:t>
            </a:r>
            <a:r>
              <a:rPr lang="ru-RU" sz="5400" dirty="0">
                <a:solidFill>
                  <a:srgbClr val="002060"/>
                </a:solidFill>
              </a:rPr>
              <a:t> на </a:t>
            </a:r>
            <a:r>
              <a:rPr lang="ru-RU" sz="5400" dirty="0" err="1">
                <a:solidFill>
                  <a:srgbClr val="002060"/>
                </a:solidFill>
              </a:rPr>
              <a:t>хижих</a:t>
            </a:r>
            <a:r>
              <a:rPr lang="ru-RU" sz="5400" dirty="0">
                <a:solidFill>
                  <a:srgbClr val="002060"/>
                </a:solidFill>
              </a:rPr>
              <a:t>, </a:t>
            </a:r>
            <a:r>
              <a:rPr lang="ru-RU" sz="5400" dirty="0" err="1">
                <a:solidFill>
                  <a:srgbClr val="002060"/>
                </a:solidFill>
              </a:rPr>
              <a:t>рибоїдних</a:t>
            </a:r>
            <a:r>
              <a:rPr lang="ru-RU" sz="5400" dirty="0">
                <a:solidFill>
                  <a:srgbClr val="002060"/>
                </a:solidFill>
              </a:rPr>
              <a:t> та </a:t>
            </a:r>
            <a:r>
              <a:rPr lang="ru-RU" sz="5400" dirty="0" err="1">
                <a:solidFill>
                  <a:srgbClr val="002060"/>
                </a:solidFill>
              </a:rPr>
              <a:t>комахоїдних</a:t>
            </a:r>
            <a:r>
              <a:rPr lang="ru-RU" sz="5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" y="3125"/>
            <a:ext cx="9139833" cy="685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" y="1052736"/>
            <a:ext cx="9139833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28" y="13267"/>
            <a:ext cx="4869160" cy="683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-99392"/>
            <a:ext cx="8539708" cy="701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29" y="-12870"/>
            <a:ext cx="9153127" cy="6864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" y="3125"/>
            <a:ext cx="5143897" cy="6869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3" y="13266"/>
            <a:ext cx="9160860" cy="6224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71"/>
            <a:ext cx="5474667" cy="690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393" y="-12871"/>
            <a:ext cx="4580430" cy="694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" y="-12871"/>
            <a:ext cx="8663364" cy="693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30" y="13266"/>
            <a:ext cx="9180995" cy="658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" y="-6206"/>
            <a:ext cx="9210184" cy="692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5"/>
            <a:ext cx="9223276" cy="617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77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2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332656"/>
            <a:ext cx="7520940" cy="4347821"/>
          </a:xfrm>
        </p:spPr>
        <p:txBody>
          <a:bodyPr>
            <a:noAutofit/>
          </a:bodyPr>
          <a:lstStyle/>
          <a:p>
            <a:r>
              <a:rPr lang="ru-RU" sz="3100" dirty="0" err="1">
                <a:solidFill>
                  <a:srgbClr val="002060"/>
                </a:solidFill>
              </a:rPr>
              <a:t>Хижі</a:t>
            </a:r>
            <a:r>
              <a:rPr lang="ru-RU" sz="3100" dirty="0">
                <a:solidFill>
                  <a:srgbClr val="002060"/>
                </a:solidFill>
              </a:rPr>
              <a:t> птахи (</a:t>
            </a:r>
            <a:r>
              <a:rPr lang="ru-RU" sz="3100" dirty="0" err="1">
                <a:solidFill>
                  <a:srgbClr val="002060"/>
                </a:solidFill>
              </a:rPr>
              <a:t>сови</a:t>
            </a:r>
            <a:r>
              <a:rPr lang="ru-RU" sz="3100" dirty="0">
                <a:solidFill>
                  <a:srgbClr val="002060"/>
                </a:solidFill>
              </a:rPr>
              <a:t>, </a:t>
            </a:r>
            <a:r>
              <a:rPr lang="ru-RU" sz="3100" dirty="0" err="1">
                <a:solidFill>
                  <a:srgbClr val="002060"/>
                </a:solidFill>
              </a:rPr>
              <a:t>яструби</a:t>
            </a:r>
            <a:r>
              <a:rPr lang="ru-RU" sz="3100" dirty="0">
                <a:solidFill>
                  <a:srgbClr val="002060"/>
                </a:solidFill>
              </a:rPr>
              <a:t>, </a:t>
            </a:r>
            <a:r>
              <a:rPr lang="ru-RU" sz="3100" dirty="0" err="1">
                <a:solidFill>
                  <a:srgbClr val="002060"/>
                </a:solidFill>
              </a:rPr>
              <a:t>орли</a:t>
            </a:r>
            <a:r>
              <a:rPr lang="ru-RU" sz="3100" dirty="0">
                <a:solidFill>
                  <a:srgbClr val="002060"/>
                </a:solidFill>
              </a:rPr>
              <a:t>, </a:t>
            </a:r>
            <a:r>
              <a:rPr lang="ru-RU" sz="3100" dirty="0" err="1">
                <a:solidFill>
                  <a:srgbClr val="002060"/>
                </a:solidFill>
              </a:rPr>
              <a:t>соколи</a:t>
            </a:r>
            <a:r>
              <a:rPr lang="ru-RU" sz="3100" dirty="0">
                <a:solidFill>
                  <a:srgbClr val="002060"/>
                </a:solidFill>
              </a:rPr>
              <a:t>) </a:t>
            </a:r>
            <a:r>
              <a:rPr lang="ru-RU" sz="3100" dirty="0" err="1">
                <a:solidFill>
                  <a:srgbClr val="002060"/>
                </a:solidFill>
              </a:rPr>
              <a:t>мають</a:t>
            </a:r>
            <a:r>
              <a:rPr lang="ru-RU" sz="3100" dirty="0">
                <a:solidFill>
                  <a:srgbClr val="002060"/>
                </a:solidFill>
              </a:rPr>
              <a:t> </a:t>
            </a:r>
            <a:r>
              <a:rPr lang="ru-RU" sz="3100" dirty="0" err="1">
                <a:solidFill>
                  <a:srgbClr val="002060"/>
                </a:solidFill>
              </a:rPr>
              <a:t>міцний</a:t>
            </a:r>
            <a:r>
              <a:rPr lang="ru-RU" sz="3100" dirty="0">
                <a:solidFill>
                  <a:srgbClr val="002060"/>
                </a:solidFill>
              </a:rPr>
              <a:t> </a:t>
            </a:r>
            <a:r>
              <a:rPr lang="ru-RU" sz="3100" dirty="0" err="1">
                <a:solidFill>
                  <a:srgbClr val="002060"/>
                </a:solidFill>
              </a:rPr>
              <a:t>дзьоб</a:t>
            </a:r>
            <a:r>
              <a:rPr lang="ru-RU" sz="3100" dirty="0">
                <a:solidFill>
                  <a:srgbClr val="002060"/>
                </a:solidFill>
              </a:rPr>
              <a:t> і </a:t>
            </a:r>
            <a:r>
              <a:rPr lang="ru-RU" sz="3100" dirty="0" err="1">
                <a:solidFill>
                  <a:srgbClr val="002060"/>
                </a:solidFill>
              </a:rPr>
              <a:t>гострі</a:t>
            </a:r>
            <a:r>
              <a:rPr lang="ru-RU" sz="3100" dirty="0">
                <a:solidFill>
                  <a:srgbClr val="002060"/>
                </a:solidFill>
              </a:rPr>
              <a:t> </a:t>
            </a:r>
            <a:r>
              <a:rPr lang="ru-RU" sz="3100" dirty="0" err="1">
                <a:solidFill>
                  <a:srgbClr val="002060"/>
                </a:solidFill>
              </a:rPr>
              <a:t>кігті</a:t>
            </a:r>
            <a:r>
              <a:rPr lang="ru-RU" sz="3100" dirty="0">
                <a:solidFill>
                  <a:srgbClr val="002060"/>
                </a:solidFill>
              </a:rPr>
              <a:t>, за </a:t>
            </a:r>
            <a:r>
              <a:rPr lang="ru-RU" sz="3100" dirty="0" err="1">
                <a:solidFill>
                  <a:srgbClr val="002060"/>
                </a:solidFill>
              </a:rPr>
              <a:t>допомогою</a:t>
            </a:r>
            <a:r>
              <a:rPr lang="ru-RU" sz="3100" dirty="0">
                <a:solidFill>
                  <a:srgbClr val="002060"/>
                </a:solidFill>
              </a:rPr>
              <a:t> </a:t>
            </a:r>
            <a:r>
              <a:rPr lang="ru-RU" sz="3100" dirty="0" err="1">
                <a:solidFill>
                  <a:srgbClr val="002060"/>
                </a:solidFill>
              </a:rPr>
              <a:t>яких</a:t>
            </a:r>
            <a:r>
              <a:rPr lang="ru-RU" sz="3100" dirty="0">
                <a:solidFill>
                  <a:srgbClr val="002060"/>
                </a:solidFill>
              </a:rPr>
              <a:t> вони </a:t>
            </a:r>
            <a:r>
              <a:rPr lang="ru-RU" sz="3100" dirty="0" err="1">
                <a:solidFill>
                  <a:srgbClr val="002060"/>
                </a:solidFill>
              </a:rPr>
              <a:t>добувають</a:t>
            </a:r>
            <a:r>
              <a:rPr lang="ru-RU" sz="3100" dirty="0">
                <a:solidFill>
                  <a:srgbClr val="002060"/>
                </a:solidFill>
              </a:rPr>
              <a:t> </a:t>
            </a:r>
            <a:r>
              <a:rPr lang="ru-RU" sz="3100" dirty="0" err="1">
                <a:solidFill>
                  <a:srgbClr val="002060"/>
                </a:solidFill>
              </a:rPr>
              <a:t>здобич</a:t>
            </a:r>
            <a:r>
              <a:rPr lang="ru-RU" sz="3100" dirty="0">
                <a:solidFill>
                  <a:srgbClr val="002060"/>
                </a:solidFill>
              </a:rPr>
              <a:t>: </a:t>
            </a:r>
            <a:r>
              <a:rPr lang="ru-RU" sz="3100" dirty="0" err="1">
                <a:solidFill>
                  <a:srgbClr val="002060"/>
                </a:solidFill>
              </a:rPr>
              <a:t>дрібних</a:t>
            </a:r>
            <a:r>
              <a:rPr lang="ru-RU" sz="3100" dirty="0">
                <a:solidFill>
                  <a:srgbClr val="002060"/>
                </a:solidFill>
              </a:rPr>
              <a:t> </a:t>
            </a:r>
            <a:r>
              <a:rPr lang="ru-RU" sz="3100" dirty="0" err="1">
                <a:solidFill>
                  <a:srgbClr val="002060"/>
                </a:solidFill>
              </a:rPr>
              <a:t>птахів</a:t>
            </a:r>
            <a:r>
              <a:rPr lang="ru-RU" sz="3100" dirty="0">
                <a:solidFill>
                  <a:srgbClr val="002060"/>
                </a:solidFill>
              </a:rPr>
              <a:t> та </a:t>
            </a:r>
            <a:r>
              <a:rPr lang="ru-RU" sz="3100" dirty="0" err="1">
                <a:solidFill>
                  <a:srgbClr val="002060"/>
                </a:solidFill>
              </a:rPr>
              <a:t>звірів</a:t>
            </a:r>
            <a:r>
              <a:rPr lang="ru-RU" sz="3100" dirty="0">
                <a:solidFill>
                  <a:srgbClr val="002060"/>
                </a:solidFill>
              </a:rPr>
              <a:t>. </a:t>
            </a:r>
            <a:r>
              <a:rPr lang="ru-RU" sz="3100" dirty="0" err="1">
                <a:solidFill>
                  <a:srgbClr val="002060"/>
                </a:solidFill>
              </a:rPr>
              <a:t>Адже</a:t>
            </a:r>
            <a:r>
              <a:rPr lang="ru-RU" sz="3100" dirty="0">
                <a:solidFill>
                  <a:srgbClr val="002060"/>
                </a:solidFill>
              </a:rPr>
              <a:t> не </a:t>
            </a:r>
            <a:r>
              <a:rPr lang="ru-RU" sz="3100" dirty="0" err="1">
                <a:solidFill>
                  <a:srgbClr val="002060"/>
                </a:solidFill>
              </a:rPr>
              <a:t>випадково</a:t>
            </a:r>
            <a:r>
              <a:rPr lang="ru-RU" sz="3100" dirty="0">
                <a:solidFill>
                  <a:srgbClr val="002060"/>
                </a:solidFill>
              </a:rPr>
              <a:t> </a:t>
            </a:r>
            <a:r>
              <a:rPr lang="ru-RU" sz="3100" dirty="0" err="1">
                <a:solidFill>
                  <a:srgbClr val="002060"/>
                </a:solidFill>
              </a:rPr>
              <a:t>хижими</a:t>
            </a:r>
            <a:r>
              <a:rPr lang="ru-RU" sz="3100" dirty="0">
                <a:solidFill>
                  <a:srgbClr val="002060"/>
                </a:solidFill>
              </a:rPr>
              <a:t> не </a:t>
            </a:r>
            <a:r>
              <a:rPr lang="ru-RU" sz="3100" dirty="0" err="1">
                <a:solidFill>
                  <a:srgbClr val="002060"/>
                </a:solidFill>
              </a:rPr>
              <a:t>називають</a:t>
            </a:r>
            <a:r>
              <a:rPr lang="ru-RU" sz="3100" dirty="0">
                <a:solidFill>
                  <a:srgbClr val="002060"/>
                </a:solidFill>
              </a:rPr>
              <a:t> </a:t>
            </a:r>
            <a:r>
              <a:rPr lang="ru-RU" sz="3100" dirty="0" err="1">
                <a:solidFill>
                  <a:srgbClr val="002060"/>
                </a:solidFill>
              </a:rPr>
              <a:t>сіру</a:t>
            </a:r>
            <a:r>
              <a:rPr lang="ru-RU" sz="3100" dirty="0">
                <a:solidFill>
                  <a:srgbClr val="002060"/>
                </a:solidFill>
              </a:rPr>
              <a:t> </a:t>
            </a:r>
            <a:r>
              <a:rPr lang="ru-RU" sz="3100" dirty="0" err="1">
                <a:solidFill>
                  <a:srgbClr val="002060"/>
                </a:solidFill>
              </a:rPr>
              <a:t>чаплю</a:t>
            </a:r>
            <a:r>
              <a:rPr lang="ru-RU" sz="3100" dirty="0">
                <a:solidFill>
                  <a:srgbClr val="002060"/>
                </a:solidFill>
              </a:rPr>
              <a:t> </a:t>
            </a:r>
            <a:r>
              <a:rPr lang="ru-RU" sz="3100" dirty="0" err="1">
                <a:solidFill>
                  <a:srgbClr val="002060"/>
                </a:solidFill>
              </a:rPr>
              <a:t>або</a:t>
            </a:r>
            <a:r>
              <a:rPr lang="ru-RU" sz="3100" dirty="0">
                <a:solidFill>
                  <a:srgbClr val="002060"/>
                </a:solidFill>
              </a:rPr>
              <a:t> </a:t>
            </a:r>
            <a:r>
              <a:rPr lang="ru-RU" sz="3100" dirty="0" err="1">
                <a:solidFill>
                  <a:srgbClr val="002060"/>
                </a:solidFill>
              </a:rPr>
              <a:t>білого</a:t>
            </a:r>
            <a:r>
              <a:rPr lang="ru-RU" sz="3100" dirty="0">
                <a:solidFill>
                  <a:srgbClr val="002060"/>
                </a:solidFill>
              </a:rPr>
              <a:t> </a:t>
            </a:r>
            <a:r>
              <a:rPr lang="ru-RU" sz="3100" dirty="0" err="1">
                <a:solidFill>
                  <a:srgbClr val="002060"/>
                </a:solidFill>
              </a:rPr>
              <a:t>лелеку</a:t>
            </a:r>
            <a:r>
              <a:rPr lang="ru-RU" sz="3100" dirty="0">
                <a:solidFill>
                  <a:srgbClr val="002060"/>
                </a:solidFill>
              </a:rPr>
              <a:t>, </a:t>
            </a:r>
            <a:r>
              <a:rPr lang="ru-RU" sz="3100" dirty="0" err="1">
                <a:solidFill>
                  <a:srgbClr val="002060"/>
                </a:solidFill>
              </a:rPr>
              <a:t>які</a:t>
            </a:r>
            <a:r>
              <a:rPr lang="ru-RU" sz="3100" dirty="0">
                <a:solidFill>
                  <a:srgbClr val="002060"/>
                </a:solidFill>
              </a:rPr>
              <a:t> </a:t>
            </a:r>
            <a:r>
              <a:rPr lang="ru-RU" sz="3100" dirty="0" err="1">
                <a:solidFill>
                  <a:srgbClr val="002060"/>
                </a:solidFill>
              </a:rPr>
              <a:t>поїдають</a:t>
            </a:r>
            <a:r>
              <a:rPr lang="ru-RU" sz="3100" dirty="0">
                <a:solidFill>
                  <a:srgbClr val="002060"/>
                </a:solidFill>
              </a:rPr>
              <a:t> </a:t>
            </a:r>
            <a:r>
              <a:rPr lang="ru-RU" sz="3100" dirty="0" err="1">
                <a:solidFill>
                  <a:srgbClr val="002060"/>
                </a:solidFill>
              </a:rPr>
              <a:t>хребетних</a:t>
            </a:r>
            <a:r>
              <a:rPr lang="ru-RU" sz="3100" dirty="0">
                <a:solidFill>
                  <a:srgbClr val="002060"/>
                </a:solidFill>
              </a:rPr>
              <a:t> </a:t>
            </a:r>
            <a:r>
              <a:rPr lang="ru-RU" sz="3100" dirty="0" err="1">
                <a:solidFill>
                  <a:srgbClr val="002060"/>
                </a:solidFill>
              </a:rPr>
              <a:t>нижчої</a:t>
            </a:r>
            <a:r>
              <a:rPr lang="ru-RU" sz="3100" dirty="0">
                <a:solidFill>
                  <a:srgbClr val="002060"/>
                </a:solidFill>
              </a:rPr>
              <a:t> </a:t>
            </a:r>
            <a:r>
              <a:rPr lang="ru-RU" sz="3100" dirty="0" err="1">
                <a:solidFill>
                  <a:srgbClr val="002060"/>
                </a:solidFill>
              </a:rPr>
              <a:t>організації</a:t>
            </a:r>
            <a:r>
              <a:rPr lang="ru-RU" sz="3100" dirty="0">
                <a:solidFill>
                  <a:srgbClr val="002060"/>
                </a:solidFill>
              </a:rPr>
              <a:t>: </a:t>
            </a:r>
            <a:r>
              <a:rPr lang="ru-RU" sz="3100" dirty="0" err="1">
                <a:solidFill>
                  <a:srgbClr val="002060"/>
                </a:solidFill>
              </a:rPr>
              <a:t>вужів</a:t>
            </a:r>
            <a:r>
              <a:rPr lang="ru-RU" sz="3100" dirty="0">
                <a:solidFill>
                  <a:srgbClr val="002060"/>
                </a:solidFill>
              </a:rPr>
              <a:t>, жаб та </a:t>
            </a:r>
            <a:r>
              <a:rPr lang="ru-RU" sz="3100" dirty="0" err="1">
                <a:solidFill>
                  <a:srgbClr val="002060"/>
                </a:solidFill>
              </a:rPr>
              <a:t>риб</a:t>
            </a:r>
            <a:r>
              <a:rPr lang="ru-RU" sz="3100" dirty="0">
                <a:solidFill>
                  <a:srgbClr val="002060"/>
                </a:solidFill>
              </a:rPr>
              <a:t>. </a:t>
            </a:r>
            <a:r>
              <a:rPr lang="ru-RU" sz="3100" dirty="0" err="1">
                <a:solidFill>
                  <a:srgbClr val="002060"/>
                </a:solidFill>
              </a:rPr>
              <a:t>Саме</a:t>
            </a:r>
            <a:r>
              <a:rPr lang="ru-RU" sz="3100" dirty="0">
                <a:solidFill>
                  <a:srgbClr val="002060"/>
                </a:solidFill>
              </a:rPr>
              <a:t> тому </a:t>
            </a:r>
            <a:r>
              <a:rPr lang="ru-RU" sz="3100" dirty="0" err="1">
                <a:solidFill>
                  <a:srgbClr val="002060"/>
                </a:solidFill>
              </a:rPr>
              <a:t>мартинів</a:t>
            </a:r>
            <a:r>
              <a:rPr lang="ru-RU" sz="3100" dirty="0">
                <a:solidFill>
                  <a:srgbClr val="002060"/>
                </a:solidFill>
              </a:rPr>
              <a:t> </a:t>
            </a:r>
            <a:r>
              <a:rPr lang="ru-RU" sz="3100" dirty="0" err="1">
                <a:solidFill>
                  <a:srgbClr val="002060"/>
                </a:solidFill>
              </a:rPr>
              <a:t>чи</a:t>
            </a:r>
            <a:r>
              <a:rPr lang="ru-RU" sz="3100" dirty="0">
                <a:solidFill>
                  <a:srgbClr val="002060"/>
                </a:solidFill>
              </a:rPr>
              <a:t> </a:t>
            </a:r>
            <a:r>
              <a:rPr lang="ru-RU" sz="3100" dirty="0" err="1">
                <a:solidFill>
                  <a:srgbClr val="002060"/>
                </a:solidFill>
              </a:rPr>
              <a:t>пінгвінів</a:t>
            </a:r>
            <a:r>
              <a:rPr lang="ru-RU" sz="3100" dirty="0">
                <a:solidFill>
                  <a:srgbClr val="002060"/>
                </a:solidFill>
              </a:rPr>
              <a:t>, </a:t>
            </a:r>
            <a:r>
              <a:rPr lang="ru-RU" sz="3100" dirty="0" err="1">
                <a:solidFill>
                  <a:srgbClr val="002060"/>
                </a:solidFill>
              </a:rPr>
              <a:t>які</a:t>
            </a:r>
            <a:r>
              <a:rPr lang="ru-RU" sz="3100" dirty="0">
                <a:solidFill>
                  <a:srgbClr val="002060"/>
                </a:solidFill>
              </a:rPr>
              <a:t> </a:t>
            </a:r>
            <a:r>
              <a:rPr lang="ru-RU" sz="3100" dirty="0" err="1">
                <a:solidFill>
                  <a:srgbClr val="002060"/>
                </a:solidFill>
              </a:rPr>
              <a:t>переважно</a:t>
            </a:r>
            <a:r>
              <a:rPr lang="ru-RU" sz="3100" dirty="0">
                <a:solidFill>
                  <a:srgbClr val="002060"/>
                </a:solidFill>
              </a:rPr>
              <a:t> </a:t>
            </a:r>
            <a:r>
              <a:rPr lang="ru-RU" sz="3100" dirty="0" err="1">
                <a:solidFill>
                  <a:srgbClr val="002060"/>
                </a:solidFill>
              </a:rPr>
              <a:t>живляться</a:t>
            </a:r>
            <a:r>
              <a:rPr lang="ru-RU" sz="3100" dirty="0">
                <a:solidFill>
                  <a:srgbClr val="002060"/>
                </a:solidFill>
              </a:rPr>
              <a:t> </a:t>
            </a:r>
            <a:r>
              <a:rPr lang="ru-RU" sz="3100" dirty="0" err="1">
                <a:solidFill>
                  <a:srgbClr val="002060"/>
                </a:solidFill>
              </a:rPr>
              <a:t>рибою</a:t>
            </a:r>
            <a:r>
              <a:rPr lang="ru-RU" sz="3100" dirty="0">
                <a:solidFill>
                  <a:srgbClr val="002060"/>
                </a:solidFill>
              </a:rPr>
              <a:t>, </a:t>
            </a:r>
            <a:r>
              <a:rPr lang="ru-RU" sz="3100" dirty="0" err="1">
                <a:solidFill>
                  <a:srgbClr val="002060"/>
                </a:solidFill>
              </a:rPr>
              <a:t>вважають</a:t>
            </a:r>
            <a:r>
              <a:rPr lang="ru-RU" sz="3100" dirty="0">
                <a:solidFill>
                  <a:srgbClr val="002060"/>
                </a:solidFill>
              </a:rPr>
              <a:t> не </a:t>
            </a:r>
            <a:r>
              <a:rPr lang="ru-RU" sz="3100" dirty="0" err="1">
                <a:solidFill>
                  <a:srgbClr val="002060"/>
                </a:solidFill>
              </a:rPr>
              <a:t>хижими</a:t>
            </a:r>
            <a:r>
              <a:rPr lang="ru-RU" sz="3100" dirty="0">
                <a:solidFill>
                  <a:srgbClr val="002060"/>
                </a:solidFill>
              </a:rPr>
              <a:t>, а </a:t>
            </a:r>
            <a:r>
              <a:rPr lang="ru-RU" sz="3100" dirty="0" err="1">
                <a:solidFill>
                  <a:srgbClr val="002060"/>
                </a:solidFill>
              </a:rPr>
              <a:t>рибоїдними</a:t>
            </a:r>
            <a:r>
              <a:rPr lang="ru-RU" sz="3100" dirty="0">
                <a:solidFill>
                  <a:srgbClr val="002060"/>
                </a:solidFill>
              </a:rPr>
              <a:t> птахами, а </a:t>
            </a:r>
            <a:r>
              <a:rPr lang="ru-RU" sz="3100" dirty="0" err="1">
                <a:solidFill>
                  <a:srgbClr val="002060"/>
                </a:solidFill>
              </a:rPr>
              <a:t>дрібних</a:t>
            </a:r>
            <a:r>
              <a:rPr lang="ru-RU" sz="3100" dirty="0">
                <a:solidFill>
                  <a:srgbClr val="002060"/>
                </a:solidFill>
              </a:rPr>
              <a:t> </a:t>
            </a:r>
            <a:r>
              <a:rPr lang="ru-RU" sz="3100" dirty="0" err="1">
                <a:solidFill>
                  <a:srgbClr val="002060"/>
                </a:solidFill>
              </a:rPr>
              <a:t>співочих</a:t>
            </a:r>
            <a:r>
              <a:rPr lang="ru-RU" sz="3100" dirty="0">
                <a:solidFill>
                  <a:srgbClr val="002060"/>
                </a:solidFill>
              </a:rPr>
              <a:t> </a:t>
            </a:r>
            <a:r>
              <a:rPr lang="ru-RU" sz="3100" dirty="0" err="1">
                <a:solidFill>
                  <a:srgbClr val="002060"/>
                </a:solidFill>
              </a:rPr>
              <a:t>птахів</a:t>
            </a:r>
            <a:r>
              <a:rPr lang="ru-RU" sz="3100" dirty="0">
                <a:solidFill>
                  <a:srgbClr val="002060"/>
                </a:solidFill>
              </a:rPr>
              <a:t> (</a:t>
            </a:r>
            <a:r>
              <a:rPr lang="ru-RU" sz="3100" dirty="0" err="1">
                <a:solidFill>
                  <a:srgbClr val="002060"/>
                </a:solidFill>
              </a:rPr>
              <a:t>синиць</a:t>
            </a:r>
            <a:r>
              <a:rPr lang="ru-RU" sz="3100" dirty="0">
                <a:solidFill>
                  <a:srgbClr val="002060"/>
                </a:solidFill>
              </a:rPr>
              <a:t>, </a:t>
            </a:r>
            <a:r>
              <a:rPr lang="ru-RU" sz="3100" dirty="0" err="1">
                <a:solidFill>
                  <a:srgbClr val="002060"/>
                </a:solidFill>
              </a:rPr>
              <a:t>ластівок</a:t>
            </a:r>
            <a:r>
              <a:rPr lang="ru-RU" sz="3100" dirty="0">
                <a:solidFill>
                  <a:srgbClr val="002060"/>
                </a:solidFill>
              </a:rPr>
              <a:t>), </a:t>
            </a:r>
            <a:r>
              <a:rPr lang="ru-RU" sz="3100" dirty="0" err="1">
                <a:solidFill>
                  <a:srgbClr val="002060"/>
                </a:solidFill>
              </a:rPr>
              <a:t>які</a:t>
            </a:r>
            <a:r>
              <a:rPr lang="ru-RU" sz="3100" dirty="0">
                <a:solidFill>
                  <a:srgbClr val="002060"/>
                </a:solidFill>
              </a:rPr>
              <a:t> </a:t>
            </a:r>
            <a:r>
              <a:rPr lang="ru-RU" sz="3100" dirty="0" err="1">
                <a:solidFill>
                  <a:srgbClr val="002060"/>
                </a:solidFill>
              </a:rPr>
              <a:t>живляться</a:t>
            </a:r>
            <a:r>
              <a:rPr lang="ru-RU" sz="3100" dirty="0">
                <a:solidFill>
                  <a:srgbClr val="002060"/>
                </a:solidFill>
              </a:rPr>
              <a:t> </a:t>
            </a:r>
            <a:r>
              <a:rPr lang="ru-RU" sz="3100" dirty="0" err="1">
                <a:solidFill>
                  <a:srgbClr val="002060"/>
                </a:solidFill>
              </a:rPr>
              <a:t>переважно</a:t>
            </a:r>
            <a:r>
              <a:rPr lang="ru-RU" sz="3100" dirty="0">
                <a:solidFill>
                  <a:srgbClr val="002060"/>
                </a:solidFill>
              </a:rPr>
              <a:t> </a:t>
            </a:r>
            <a:r>
              <a:rPr lang="ru-RU" sz="3100" dirty="0" err="1">
                <a:solidFill>
                  <a:srgbClr val="002060"/>
                </a:solidFill>
              </a:rPr>
              <a:t>комахами</a:t>
            </a:r>
            <a:r>
              <a:rPr lang="ru-RU" sz="3100" dirty="0">
                <a:solidFill>
                  <a:srgbClr val="002060"/>
                </a:solidFill>
              </a:rPr>
              <a:t>,— </a:t>
            </a:r>
            <a:r>
              <a:rPr lang="ru-RU" sz="3100" dirty="0" err="1">
                <a:solidFill>
                  <a:srgbClr val="002060"/>
                </a:solidFill>
              </a:rPr>
              <a:t>комахоїдними</a:t>
            </a:r>
            <a:r>
              <a:rPr lang="ru-RU" sz="31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45" y="0"/>
            <a:ext cx="8604448" cy="6883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67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68" y="15960"/>
            <a:ext cx="9155065" cy="6835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46" y="15960"/>
            <a:ext cx="9134820" cy="6867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45" y="46791"/>
            <a:ext cx="9145455" cy="688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68" y="7238"/>
            <a:ext cx="9129065" cy="684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68" y="-15720"/>
            <a:ext cx="7033382" cy="6892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89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332656"/>
            <a:ext cx="7520940" cy="4347821"/>
          </a:xfrm>
        </p:spPr>
        <p:txBody>
          <a:bodyPr>
            <a:noAutofit/>
          </a:bodyPr>
          <a:lstStyle/>
          <a:p>
            <a:r>
              <a:rPr lang="ru-RU" sz="3200" dirty="0" err="1" smtClean="0">
                <a:solidFill>
                  <a:srgbClr val="002060"/>
                </a:solidFill>
              </a:rPr>
              <a:t>Харчові</a:t>
            </a: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</a:rPr>
              <a:t>зв’язки</a:t>
            </a:r>
            <a:r>
              <a:rPr lang="ru-RU" sz="3200" dirty="0" smtClean="0">
                <a:solidFill>
                  <a:srgbClr val="002060"/>
                </a:solidFill>
              </a:rPr>
              <a:t>, </a:t>
            </a:r>
            <a:r>
              <a:rPr lang="ru-RU" sz="3200" dirty="0" err="1" smtClean="0">
                <a:solidFill>
                  <a:srgbClr val="002060"/>
                </a:solidFill>
              </a:rPr>
              <a:t>або</a:t>
            </a: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</a:rPr>
              <a:t>ланцюги</a:t>
            </a: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</a:rPr>
              <a:t>живлення</a:t>
            </a:r>
            <a:r>
              <a:rPr lang="ru-RU" sz="3200" dirty="0" smtClean="0">
                <a:solidFill>
                  <a:srgbClr val="002060"/>
                </a:solidFill>
              </a:rPr>
              <a:t>, </a:t>
            </a:r>
            <a:r>
              <a:rPr lang="ru-RU" sz="3200" dirty="0" err="1" smtClean="0">
                <a:solidFill>
                  <a:srgbClr val="002060"/>
                </a:solidFill>
              </a:rPr>
              <a:t>створюють</a:t>
            </a: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</a:rPr>
              <a:t>певний</a:t>
            </a:r>
            <a:r>
              <a:rPr lang="ru-RU" sz="3200" dirty="0" smtClean="0">
                <a:solidFill>
                  <a:srgbClr val="002060"/>
                </a:solidFill>
              </a:rPr>
              <a:t> порядок в </a:t>
            </a:r>
            <a:r>
              <a:rPr lang="ru-RU" sz="3200" dirty="0" err="1" smtClean="0">
                <a:solidFill>
                  <a:srgbClr val="002060"/>
                </a:solidFill>
              </a:rPr>
              <a:t>угрупованнях</a:t>
            </a: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</a:rPr>
              <a:t>тварин</a:t>
            </a:r>
            <a:r>
              <a:rPr lang="ru-RU" sz="3200" dirty="0" smtClean="0">
                <a:solidFill>
                  <a:srgbClr val="002060"/>
                </a:solidFill>
              </a:rPr>
              <a:t> та </a:t>
            </a:r>
            <a:r>
              <a:rPr lang="ru-RU" sz="3200" dirty="0" err="1" smtClean="0">
                <a:solidFill>
                  <a:srgbClr val="002060"/>
                </a:solidFill>
              </a:rPr>
              <a:t>рослин</a:t>
            </a:r>
            <a:r>
              <a:rPr lang="ru-RU" sz="3200" dirty="0" smtClean="0">
                <a:solidFill>
                  <a:srgbClr val="002060"/>
                </a:solidFill>
              </a:rPr>
              <a:t> і є </a:t>
            </a:r>
            <a:r>
              <a:rPr lang="ru-RU" sz="3200" dirty="0" err="1" smtClean="0">
                <a:solidFill>
                  <a:srgbClr val="002060"/>
                </a:solidFill>
              </a:rPr>
              <a:t>трирівневими</a:t>
            </a:r>
            <a:r>
              <a:rPr lang="en-US" sz="3200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Перший </a:t>
            </a:r>
            <a:r>
              <a:rPr lang="ru-RU" sz="3200" dirty="0" err="1" smtClean="0">
                <a:solidFill>
                  <a:srgbClr val="002060"/>
                </a:solidFill>
              </a:rPr>
              <a:t>трофічний</a:t>
            </a: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</a:rPr>
              <a:t>рівень</a:t>
            </a: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</a:rPr>
              <a:t>становлять</a:t>
            </a: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</a:rPr>
              <a:t>рослини</a:t>
            </a:r>
            <a:r>
              <a:rPr lang="ru-RU" sz="3200" dirty="0" smtClean="0">
                <a:solidFill>
                  <a:srgbClr val="002060"/>
                </a:solidFill>
              </a:rPr>
              <a:t>. </a:t>
            </a:r>
            <a:endParaRPr lang="en-US" sz="3200" dirty="0" smtClean="0">
              <a:solidFill>
                <a:srgbClr val="002060"/>
              </a:solidFill>
            </a:endParaRPr>
          </a:p>
          <a:p>
            <a:r>
              <a:rPr lang="ru-RU" sz="3200" dirty="0" err="1">
                <a:solidFill>
                  <a:srgbClr val="002060"/>
                </a:solidFill>
              </a:rPr>
              <a:t>Другий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рівень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утворюють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рослиноїдні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тварини</a:t>
            </a:r>
            <a:r>
              <a:rPr lang="ru-RU" sz="3200" dirty="0">
                <a:solidFill>
                  <a:srgbClr val="002060"/>
                </a:solidFill>
              </a:rPr>
              <a:t>: </a:t>
            </a:r>
            <a:r>
              <a:rPr lang="ru-RU" sz="3200" dirty="0" err="1">
                <a:solidFill>
                  <a:srgbClr val="002060"/>
                </a:solidFill>
              </a:rPr>
              <a:t>комахи</a:t>
            </a:r>
            <a:r>
              <a:rPr lang="ru-RU" sz="3200" dirty="0">
                <a:solidFill>
                  <a:srgbClr val="002060"/>
                </a:solidFill>
              </a:rPr>
              <a:t>, </a:t>
            </a:r>
            <a:r>
              <a:rPr lang="ru-RU" sz="3200" dirty="0" err="1">
                <a:solidFill>
                  <a:srgbClr val="002060"/>
                </a:solidFill>
              </a:rPr>
              <a:t>молюски</a:t>
            </a:r>
            <a:r>
              <a:rPr lang="ru-RU" sz="3200" dirty="0">
                <a:solidFill>
                  <a:srgbClr val="002060"/>
                </a:solidFill>
              </a:rPr>
              <a:t>, </a:t>
            </a:r>
            <a:r>
              <a:rPr lang="ru-RU" sz="3200" dirty="0" err="1">
                <a:solidFill>
                  <a:srgbClr val="002060"/>
                </a:solidFill>
              </a:rPr>
              <a:t>гризуни</a:t>
            </a:r>
            <a:r>
              <a:rPr lang="ru-RU" sz="3200" dirty="0">
                <a:solidFill>
                  <a:srgbClr val="002060"/>
                </a:solidFill>
              </a:rPr>
              <a:t> і </a:t>
            </a:r>
            <a:r>
              <a:rPr lang="ru-RU" sz="3200" dirty="0" err="1">
                <a:solidFill>
                  <a:srgbClr val="002060"/>
                </a:solidFill>
              </a:rPr>
              <a:t>копитні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звірі</a:t>
            </a:r>
            <a:r>
              <a:rPr lang="ru-RU" sz="3200" dirty="0">
                <a:solidFill>
                  <a:srgbClr val="002060"/>
                </a:solidFill>
              </a:rPr>
              <a:t>, </a:t>
            </a:r>
            <a:r>
              <a:rPr lang="ru-RU" sz="3200" dirty="0" err="1">
                <a:solidFill>
                  <a:srgbClr val="002060"/>
                </a:solidFill>
              </a:rPr>
              <a:t>які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засвоюють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органічну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речовину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рослин</a:t>
            </a:r>
            <a:r>
              <a:rPr lang="ru-RU" sz="3200" dirty="0">
                <a:solidFill>
                  <a:srgbClr val="002060"/>
                </a:solidFill>
              </a:rPr>
              <a:t> і, в свою </a:t>
            </a:r>
            <a:r>
              <a:rPr lang="ru-RU" sz="3200" dirty="0" err="1">
                <a:solidFill>
                  <a:srgbClr val="002060"/>
                </a:solidFill>
              </a:rPr>
              <a:t>чергу</a:t>
            </a:r>
            <a:r>
              <a:rPr lang="ru-RU" sz="3200" dirty="0">
                <a:solidFill>
                  <a:srgbClr val="002060"/>
                </a:solidFill>
              </a:rPr>
              <a:t>, </a:t>
            </a:r>
            <a:r>
              <a:rPr lang="ru-RU" sz="3200" dirty="0" err="1">
                <a:solidFill>
                  <a:srgbClr val="002060"/>
                </a:solidFill>
              </a:rPr>
              <a:t>стають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постачальниками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речовини</a:t>
            </a:r>
            <a:r>
              <a:rPr lang="ru-RU" sz="3200" dirty="0">
                <a:solidFill>
                  <a:srgbClr val="002060"/>
                </a:solidFill>
              </a:rPr>
              <a:t> й </a:t>
            </a:r>
            <a:r>
              <a:rPr lang="ru-RU" sz="3200" dirty="0" err="1">
                <a:solidFill>
                  <a:srgbClr val="002060"/>
                </a:solidFill>
              </a:rPr>
              <a:t>енергії</a:t>
            </a:r>
            <a:r>
              <a:rPr lang="ru-RU" sz="3200" dirty="0">
                <a:solidFill>
                  <a:srgbClr val="002060"/>
                </a:solidFill>
              </a:rPr>
              <a:t> для </a:t>
            </a:r>
            <a:r>
              <a:rPr lang="ru-RU" sz="3200" dirty="0" err="1">
                <a:solidFill>
                  <a:srgbClr val="002060"/>
                </a:solidFill>
              </a:rPr>
              <a:t>м’ясоїдних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тварин</a:t>
            </a:r>
            <a:r>
              <a:rPr lang="ru-RU" sz="32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3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" y="7225"/>
            <a:ext cx="6085234" cy="684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742" y="-964799"/>
            <a:ext cx="5220258" cy="786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02" y="109133"/>
            <a:ext cx="9132887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2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03" y="30163"/>
            <a:ext cx="9132887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3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54" y="89678"/>
            <a:ext cx="9139237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7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328613"/>
            <a:ext cx="9113837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9" name="Picture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8" y="-387424"/>
            <a:ext cx="5011737" cy="754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34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332656"/>
            <a:ext cx="7520940" cy="4347821"/>
          </a:xfrm>
        </p:spPr>
        <p:txBody>
          <a:bodyPr>
            <a:noAutofit/>
          </a:bodyPr>
          <a:lstStyle/>
          <a:p>
            <a:r>
              <a:rPr lang="ru-RU" sz="3600" dirty="0" err="1">
                <a:solidFill>
                  <a:srgbClr val="002060"/>
                </a:solidFill>
              </a:rPr>
              <a:t>Третій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ru-RU" sz="3600" dirty="0" err="1">
                <a:solidFill>
                  <a:srgbClr val="002060"/>
                </a:solidFill>
              </a:rPr>
              <a:t>рівень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ru-RU" sz="3600" dirty="0" err="1">
                <a:solidFill>
                  <a:srgbClr val="002060"/>
                </a:solidFill>
              </a:rPr>
              <a:t>становлять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ru-RU" sz="3600" dirty="0" err="1">
                <a:solidFill>
                  <a:srgbClr val="002060"/>
                </a:solidFill>
              </a:rPr>
              <a:t>м’ясоїдні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ru-RU" sz="3600" dirty="0" err="1">
                <a:solidFill>
                  <a:srgbClr val="002060"/>
                </a:solidFill>
              </a:rPr>
              <a:t>тварини</a:t>
            </a:r>
            <a:r>
              <a:rPr lang="ru-RU" sz="3600" dirty="0">
                <a:solidFill>
                  <a:srgbClr val="002060"/>
                </a:solidFill>
              </a:rPr>
              <a:t>, </a:t>
            </a:r>
            <a:r>
              <a:rPr lang="ru-RU" sz="3600" dirty="0" err="1">
                <a:solidFill>
                  <a:srgbClr val="002060"/>
                </a:solidFill>
              </a:rPr>
              <a:t>які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ru-RU" sz="3600" dirty="0" err="1">
                <a:solidFill>
                  <a:srgbClr val="002060"/>
                </a:solidFill>
              </a:rPr>
              <a:t>живляться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ru-RU" sz="3600" dirty="0" err="1">
                <a:solidFill>
                  <a:srgbClr val="002060"/>
                </a:solidFill>
              </a:rPr>
              <a:t>їжею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ru-RU" sz="3600" dirty="0" err="1">
                <a:solidFill>
                  <a:srgbClr val="002060"/>
                </a:solidFill>
              </a:rPr>
              <a:t>переважно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ru-RU" sz="3600" dirty="0" err="1">
                <a:solidFill>
                  <a:srgbClr val="002060"/>
                </a:solidFill>
              </a:rPr>
              <a:t>або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ru-RU" sz="3600" dirty="0" err="1">
                <a:solidFill>
                  <a:srgbClr val="002060"/>
                </a:solidFill>
              </a:rPr>
              <a:t>виключно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ru-RU" sz="3600" dirty="0" err="1" smtClean="0">
                <a:solidFill>
                  <a:srgbClr val="002060"/>
                </a:solidFill>
              </a:rPr>
              <a:t>тваринного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3600" dirty="0" err="1">
                <a:solidFill>
                  <a:srgbClr val="002060"/>
                </a:solidFill>
              </a:rPr>
              <a:t>походження</a:t>
            </a:r>
            <a:r>
              <a:rPr lang="ru-RU" sz="3600" dirty="0" smtClean="0">
                <a:solidFill>
                  <a:srgbClr val="002060"/>
                </a:solidFill>
              </a:rPr>
              <a:t>.</a:t>
            </a:r>
            <a:endParaRPr lang="en-US" sz="3600" dirty="0" smtClean="0">
              <a:solidFill>
                <a:srgbClr val="002060"/>
              </a:solidFill>
            </a:endParaRPr>
          </a:p>
          <a:p>
            <a:r>
              <a:rPr lang="ru-RU" sz="3600" dirty="0" err="1">
                <a:solidFill>
                  <a:srgbClr val="002060"/>
                </a:solidFill>
              </a:rPr>
              <a:t>Усі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ru-RU" sz="3600" dirty="0" err="1">
                <a:solidFill>
                  <a:srgbClr val="002060"/>
                </a:solidFill>
              </a:rPr>
              <a:t>тварини</a:t>
            </a:r>
            <a:r>
              <a:rPr lang="ru-RU" sz="3600" dirty="0">
                <a:solidFill>
                  <a:srgbClr val="002060"/>
                </a:solidFill>
              </a:rPr>
              <a:t> є </a:t>
            </a:r>
            <a:r>
              <a:rPr lang="ru-RU" sz="3600" dirty="0" err="1">
                <a:solidFill>
                  <a:srgbClr val="002060"/>
                </a:solidFill>
              </a:rPr>
              <a:t>споживачами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ru-RU" sz="3600" dirty="0" err="1">
                <a:solidFill>
                  <a:srgbClr val="002060"/>
                </a:solidFill>
              </a:rPr>
              <a:t>органічної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ru-RU" sz="3600" dirty="0" err="1">
                <a:solidFill>
                  <a:srgbClr val="002060"/>
                </a:solidFill>
              </a:rPr>
              <a:t>речовини</a:t>
            </a:r>
            <a:r>
              <a:rPr lang="ru-RU" sz="3600" dirty="0">
                <a:solidFill>
                  <a:srgbClr val="002060"/>
                </a:solidFill>
              </a:rPr>
              <a:t> й </a:t>
            </a:r>
            <a:r>
              <a:rPr lang="ru-RU" sz="3600" dirty="0" err="1">
                <a:solidFill>
                  <a:srgbClr val="002060"/>
                </a:solidFill>
              </a:rPr>
              <a:t>енергії</a:t>
            </a:r>
            <a:r>
              <a:rPr lang="ru-RU" sz="3600" dirty="0">
                <a:solidFill>
                  <a:srgbClr val="002060"/>
                </a:solidFill>
              </a:rPr>
              <a:t>, </a:t>
            </a:r>
            <a:r>
              <a:rPr lang="ru-RU" sz="3600" dirty="0" err="1">
                <a:solidFill>
                  <a:srgbClr val="002060"/>
                </a:solidFill>
              </a:rPr>
              <a:t>які</a:t>
            </a:r>
            <a:r>
              <a:rPr lang="ru-RU" sz="3600" dirty="0">
                <a:solidFill>
                  <a:srgbClr val="002060"/>
                </a:solidFill>
              </a:rPr>
              <a:t> вони </a:t>
            </a:r>
            <a:r>
              <a:rPr lang="ru-RU" sz="3600" dirty="0" err="1">
                <a:solidFill>
                  <a:srgbClr val="002060"/>
                </a:solidFill>
              </a:rPr>
              <a:t>отримують</a:t>
            </a:r>
            <a:r>
              <a:rPr lang="ru-RU" sz="3600" dirty="0">
                <a:solidFill>
                  <a:srgbClr val="002060"/>
                </a:solidFill>
              </a:rPr>
              <a:t>, </a:t>
            </a:r>
            <a:r>
              <a:rPr lang="ru-RU" sz="3600" dirty="0" err="1">
                <a:solidFill>
                  <a:srgbClr val="002060"/>
                </a:solidFill>
              </a:rPr>
              <a:t>живлячись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ru-RU" sz="3600" dirty="0" err="1">
                <a:solidFill>
                  <a:srgbClr val="002060"/>
                </a:solidFill>
              </a:rPr>
              <a:t>рослинами</a:t>
            </a:r>
            <a:r>
              <a:rPr lang="ru-RU" sz="3600" dirty="0">
                <a:solidFill>
                  <a:srgbClr val="002060"/>
                </a:solidFill>
              </a:rPr>
              <a:t>, </a:t>
            </a:r>
            <a:r>
              <a:rPr lang="ru-RU" sz="3600" dirty="0" err="1">
                <a:solidFill>
                  <a:srgbClr val="002060"/>
                </a:solidFill>
              </a:rPr>
              <a:t>тваринами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ru-RU" sz="3600" dirty="0" err="1">
                <a:solidFill>
                  <a:srgbClr val="002060"/>
                </a:solidFill>
              </a:rPr>
              <a:t>або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ru-RU" sz="3600" dirty="0" err="1">
                <a:solidFill>
                  <a:srgbClr val="002060"/>
                </a:solidFill>
              </a:rPr>
              <a:t>використовуючи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ru-RU" sz="3600" dirty="0" err="1">
                <a:solidFill>
                  <a:srgbClr val="002060"/>
                </a:solidFill>
              </a:rPr>
              <a:t>речовини</a:t>
            </a:r>
            <a:r>
              <a:rPr lang="ru-RU" sz="3600" dirty="0">
                <a:solidFill>
                  <a:srgbClr val="002060"/>
                </a:solidFill>
              </a:rPr>
              <a:t>, </a:t>
            </a:r>
            <a:r>
              <a:rPr lang="ru-RU" sz="3600" dirty="0" err="1">
                <a:solidFill>
                  <a:srgbClr val="002060"/>
                </a:solidFill>
              </a:rPr>
              <a:t>що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ru-RU" sz="3600" dirty="0" err="1">
                <a:solidFill>
                  <a:srgbClr val="002060"/>
                </a:solidFill>
              </a:rPr>
              <a:t>утворилися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ru-RU" sz="3600" dirty="0" err="1">
                <a:solidFill>
                  <a:srgbClr val="002060"/>
                </a:solidFill>
              </a:rPr>
              <a:t>внаслідок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ru-RU" sz="3600" dirty="0" err="1">
                <a:solidFill>
                  <a:srgbClr val="002060"/>
                </a:solidFill>
              </a:rPr>
              <a:t>розкладання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ru-RU" sz="3600" dirty="0" err="1">
                <a:solidFill>
                  <a:srgbClr val="002060"/>
                </a:solidFill>
              </a:rPr>
              <a:t>відмерлих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ru-RU" sz="3600" dirty="0" err="1">
                <a:solidFill>
                  <a:srgbClr val="002060"/>
                </a:solidFill>
              </a:rPr>
              <a:t>рослин</a:t>
            </a:r>
            <a:r>
              <a:rPr lang="ru-RU" sz="3600" dirty="0">
                <a:solidFill>
                  <a:srgbClr val="002060"/>
                </a:solidFill>
              </a:rPr>
              <a:t> і </a:t>
            </a:r>
            <a:r>
              <a:rPr lang="ru-RU" sz="3600" dirty="0" err="1">
                <a:solidFill>
                  <a:srgbClr val="002060"/>
                </a:solidFill>
              </a:rPr>
              <a:t>тварин</a:t>
            </a:r>
            <a:r>
              <a:rPr lang="ru-RU" sz="3600" dirty="0">
                <a:solidFill>
                  <a:srgbClr val="002060"/>
                </a:solidFill>
              </a:rPr>
              <a:t>.</a:t>
            </a:r>
          </a:p>
          <a:p>
            <a:r>
              <a:rPr lang="ru-RU" sz="3600" dirty="0">
                <a:solidFill>
                  <a:srgbClr val="002060"/>
                </a:solidFill>
              </a:rPr>
              <a:t>﻿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3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4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" y="0"/>
            <a:ext cx="9117493" cy="6838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6" y="-9737"/>
            <a:ext cx="9130880" cy="688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" y="-1"/>
            <a:ext cx="51435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" y="-9737"/>
            <a:ext cx="9133252" cy="688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" y="-9737"/>
            <a:ext cx="9146638" cy="688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29" y="-9738"/>
            <a:ext cx="9156983" cy="686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30" y="0"/>
            <a:ext cx="9156983" cy="6838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" y="-29245"/>
            <a:ext cx="9182994" cy="6887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-29245"/>
            <a:ext cx="4860844" cy="6887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89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140000">
            <a:off x="551227" y="1715765"/>
            <a:ext cx="5358160" cy="1089427"/>
          </a:xfrm>
        </p:spPr>
        <p:txBody>
          <a:bodyPr/>
          <a:lstStyle/>
          <a:p>
            <a:r>
              <a:rPr lang="uk-UA" sz="12000" dirty="0" smtClean="0">
                <a:solidFill>
                  <a:srgbClr val="002060"/>
                </a:solidFill>
              </a:rPr>
              <a:t>Кінець </a:t>
            </a:r>
            <a:endParaRPr lang="ru-RU" sz="120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17535">
            <a:off x="2537089" y="3133718"/>
            <a:ext cx="4528964" cy="339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45078">
            <a:off x="5652861" y="413807"/>
            <a:ext cx="4353000" cy="3375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512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332656"/>
            <a:ext cx="7520940" cy="5976664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sz="3200" dirty="0">
                <a:solidFill>
                  <a:srgbClr val="002060"/>
                </a:solidFill>
              </a:rPr>
              <a:t>Без </a:t>
            </a:r>
            <a:r>
              <a:rPr lang="ru-RU" sz="3200" dirty="0" err="1">
                <a:solidFill>
                  <a:srgbClr val="002060"/>
                </a:solidFill>
              </a:rPr>
              <a:t>надходження</a:t>
            </a:r>
            <a:r>
              <a:rPr lang="ru-RU" sz="3200" dirty="0">
                <a:solidFill>
                  <a:srgbClr val="002060"/>
                </a:solidFill>
              </a:rPr>
              <a:t> в </a:t>
            </a:r>
            <a:r>
              <a:rPr lang="ru-RU" sz="3200" dirty="0" err="1">
                <a:solidFill>
                  <a:srgbClr val="002060"/>
                </a:solidFill>
              </a:rPr>
              <a:t>організм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речовини</a:t>
            </a:r>
            <a:r>
              <a:rPr lang="ru-RU" sz="3200" dirty="0">
                <a:solidFill>
                  <a:srgbClr val="002060"/>
                </a:solidFill>
              </a:rPr>
              <a:t> й </a:t>
            </a:r>
            <a:r>
              <a:rPr lang="ru-RU" sz="3200" dirty="0" err="1">
                <a:solidFill>
                  <a:srgbClr val="002060"/>
                </a:solidFill>
              </a:rPr>
              <a:t>енергії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жодна</a:t>
            </a:r>
            <a:r>
              <a:rPr lang="ru-RU" sz="3200" dirty="0">
                <a:solidFill>
                  <a:srgbClr val="002060"/>
                </a:solidFill>
              </a:rPr>
              <a:t> жива </a:t>
            </a:r>
            <a:r>
              <a:rPr lang="ru-RU" sz="3200" dirty="0" err="1">
                <a:solidFill>
                  <a:srgbClr val="002060"/>
                </a:solidFill>
              </a:rPr>
              <a:t>істота</a:t>
            </a:r>
            <a:r>
              <a:rPr lang="ru-RU" sz="3200" dirty="0">
                <a:solidFill>
                  <a:srgbClr val="002060"/>
                </a:solidFill>
              </a:rPr>
              <a:t> не </a:t>
            </a:r>
            <a:r>
              <a:rPr lang="ru-RU" sz="3200" dirty="0" err="1">
                <a:solidFill>
                  <a:srgbClr val="002060"/>
                </a:solidFill>
              </a:rPr>
              <a:t>здатна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підтримувати</a:t>
            </a:r>
            <a:r>
              <a:rPr lang="ru-RU" sz="3200" dirty="0">
                <a:solidFill>
                  <a:srgbClr val="002060"/>
                </a:solidFill>
              </a:rPr>
              <a:t> свою </a:t>
            </a:r>
            <a:r>
              <a:rPr lang="ru-RU" sz="3200" dirty="0" err="1">
                <a:solidFill>
                  <a:srgbClr val="002060"/>
                </a:solidFill>
              </a:rPr>
              <a:t>життєдіяльність</a:t>
            </a:r>
            <a:r>
              <a:rPr lang="ru-RU" sz="3200" dirty="0">
                <a:solidFill>
                  <a:srgbClr val="002060"/>
                </a:solidFill>
              </a:rPr>
              <a:t>, </a:t>
            </a:r>
            <a:r>
              <a:rPr lang="ru-RU" sz="3200" dirty="0" err="1">
                <a:solidFill>
                  <a:srgbClr val="002060"/>
                </a:solidFill>
              </a:rPr>
              <a:t>рости</a:t>
            </a:r>
            <a:r>
              <a:rPr lang="ru-RU" sz="3200" dirty="0">
                <a:solidFill>
                  <a:srgbClr val="002060"/>
                </a:solidFill>
              </a:rPr>
              <a:t>, </a:t>
            </a:r>
            <a:r>
              <a:rPr lang="ru-RU" sz="3200" dirty="0" err="1">
                <a:solidFill>
                  <a:srgbClr val="002060"/>
                </a:solidFill>
              </a:rPr>
              <a:t>розвиватися</a:t>
            </a:r>
            <a:r>
              <a:rPr lang="ru-RU" sz="3200" dirty="0">
                <a:solidFill>
                  <a:srgbClr val="002060"/>
                </a:solidFill>
              </a:rPr>
              <a:t> й </a:t>
            </a:r>
            <a:r>
              <a:rPr lang="ru-RU" sz="3200" dirty="0" err="1">
                <a:solidFill>
                  <a:srgbClr val="002060"/>
                </a:solidFill>
              </a:rPr>
              <a:t>розмножуватися</a:t>
            </a:r>
            <a:r>
              <a:rPr lang="ru-RU" sz="3200" dirty="0">
                <a:solidFill>
                  <a:srgbClr val="002060"/>
                </a:solidFill>
              </a:rPr>
              <a:t>. </a:t>
            </a:r>
            <a:r>
              <a:rPr lang="ru-RU" sz="3200" dirty="0" err="1">
                <a:solidFill>
                  <a:srgbClr val="002060"/>
                </a:solidFill>
              </a:rPr>
              <a:t>Усі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тварини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одержують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речовину</a:t>
            </a:r>
            <a:r>
              <a:rPr lang="ru-RU" sz="3200" dirty="0">
                <a:solidFill>
                  <a:srgbClr val="002060"/>
                </a:solidFill>
              </a:rPr>
              <a:t> й </a:t>
            </a:r>
            <a:r>
              <a:rPr lang="ru-RU" sz="3200" dirty="0" err="1">
                <a:solidFill>
                  <a:srgbClr val="002060"/>
                </a:solidFill>
              </a:rPr>
              <a:t>енергію</a:t>
            </a:r>
            <a:r>
              <a:rPr lang="ru-RU" sz="3200" dirty="0">
                <a:solidFill>
                  <a:srgbClr val="002060"/>
                </a:solidFill>
              </a:rPr>
              <a:t>, </a:t>
            </a:r>
            <a:r>
              <a:rPr lang="ru-RU" sz="3200" dirty="0" err="1">
                <a:solidFill>
                  <a:srgbClr val="002060"/>
                </a:solidFill>
              </a:rPr>
              <a:t>поїдаючи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інші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організми</a:t>
            </a:r>
            <a:r>
              <a:rPr lang="ru-RU" sz="3200" dirty="0">
                <a:solidFill>
                  <a:srgbClr val="002060"/>
                </a:solidFill>
              </a:rPr>
              <a:t> (</a:t>
            </a:r>
            <a:r>
              <a:rPr lang="ru-RU" sz="3200" dirty="0" err="1">
                <a:solidFill>
                  <a:srgbClr val="002060"/>
                </a:solidFill>
              </a:rPr>
              <a:t>рослини</a:t>
            </a:r>
            <a:r>
              <a:rPr lang="ru-RU" sz="3200" dirty="0">
                <a:solidFill>
                  <a:srgbClr val="002060"/>
                </a:solidFill>
              </a:rPr>
              <a:t>, </a:t>
            </a:r>
            <a:r>
              <a:rPr lang="ru-RU" sz="3200" dirty="0" err="1">
                <a:solidFill>
                  <a:srgbClr val="002060"/>
                </a:solidFill>
              </a:rPr>
              <a:t>гриби</a:t>
            </a:r>
            <a:r>
              <a:rPr lang="ru-RU" sz="3200" dirty="0">
                <a:solidFill>
                  <a:srgbClr val="002060"/>
                </a:solidFill>
              </a:rPr>
              <a:t>, </a:t>
            </a:r>
            <a:r>
              <a:rPr lang="ru-RU" sz="3200" dirty="0" err="1">
                <a:solidFill>
                  <a:srgbClr val="002060"/>
                </a:solidFill>
              </a:rPr>
              <a:t>тварин</a:t>
            </a:r>
            <a:r>
              <a:rPr lang="ru-RU" sz="3200" dirty="0">
                <a:solidFill>
                  <a:srgbClr val="002060"/>
                </a:solidFill>
              </a:rPr>
              <a:t>), </a:t>
            </a:r>
            <a:r>
              <a:rPr lang="ru-RU" sz="3200" dirty="0" err="1">
                <a:solidFill>
                  <a:srgbClr val="002060"/>
                </a:solidFill>
              </a:rPr>
              <a:t>або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живляться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органічними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речовинами</a:t>
            </a:r>
            <a:r>
              <a:rPr lang="ru-RU" sz="3200" dirty="0">
                <a:solidFill>
                  <a:srgbClr val="002060"/>
                </a:solidFill>
              </a:rPr>
              <a:t>, </a:t>
            </a:r>
            <a:r>
              <a:rPr lang="ru-RU" sz="3200" dirty="0" err="1">
                <a:solidFill>
                  <a:srgbClr val="002060"/>
                </a:solidFill>
              </a:rPr>
              <a:t>що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містяться</a:t>
            </a:r>
            <a:r>
              <a:rPr lang="ru-RU" sz="3200" dirty="0">
                <a:solidFill>
                  <a:srgbClr val="002060"/>
                </a:solidFill>
              </a:rPr>
              <a:t> у </a:t>
            </a:r>
            <a:r>
              <a:rPr lang="ru-RU" sz="3200" dirty="0" err="1">
                <a:solidFill>
                  <a:srgbClr val="002060"/>
                </a:solidFill>
              </a:rPr>
              <a:t>мертвих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тваринах</a:t>
            </a:r>
            <a:r>
              <a:rPr lang="ru-RU" sz="3200" dirty="0">
                <a:solidFill>
                  <a:srgbClr val="002060"/>
                </a:solidFill>
              </a:rPr>
              <a:t> і </a:t>
            </a:r>
            <a:r>
              <a:rPr lang="ru-RU" sz="3200" dirty="0" err="1">
                <a:solidFill>
                  <a:srgbClr val="002060"/>
                </a:solidFill>
              </a:rPr>
              <a:t>відмерлих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рослинах</a:t>
            </a:r>
            <a:r>
              <a:rPr lang="ru-RU" sz="3200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8761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0" y="-675456"/>
            <a:ext cx="9144000" cy="686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59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260648"/>
            <a:ext cx="7520940" cy="4419829"/>
          </a:xfrm>
        </p:spPr>
        <p:txBody>
          <a:bodyPr>
            <a:noAutofit/>
          </a:bodyPr>
          <a:lstStyle/>
          <a:p>
            <a:r>
              <a:rPr lang="ru-RU" sz="3400" dirty="0" err="1">
                <a:solidFill>
                  <a:srgbClr val="002060"/>
                </a:solidFill>
              </a:rPr>
              <a:t>Основні</a:t>
            </a:r>
            <a:r>
              <a:rPr lang="ru-RU" sz="3400" dirty="0">
                <a:solidFill>
                  <a:srgbClr val="002060"/>
                </a:solidFill>
              </a:rPr>
              <a:t> </a:t>
            </a:r>
            <a:r>
              <a:rPr lang="ru-RU" sz="3400" dirty="0" err="1">
                <a:solidFill>
                  <a:srgbClr val="002060"/>
                </a:solidFill>
              </a:rPr>
              <a:t>взаємозв’язки</a:t>
            </a:r>
            <a:r>
              <a:rPr lang="ru-RU" sz="3400" dirty="0">
                <a:solidFill>
                  <a:srgbClr val="002060"/>
                </a:solidFill>
              </a:rPr>
              <a:t> </a:t>
            </a:r>
            <a:r>
              <a:rPr lang="ru-RU" sz="3400" dirty="0" err="1">
                <a:solidFill>
                  <a:srgbClr val="002060"/>
                </a:solidFill>
              </a:rPr>
              <a:t>живих</a:t>
            </a:r>
            <a:r>
              <a:rPr lang="ru-RU" sz="3400" dirty="0">
                <a:solidFill>
                  <a:srgbClr val="002060"/>
                </a:solidFill>
              </a:rPr>
              <a:t> </a:t>
            </a:r>
            <a:r>
              <a:rPr lang="ru-RU" sz="3400" dirty="0" err="1">
                <a:solidFill>
                  <a:srgbClr val="002060"/>
                </a:solidFill>
              </a:rPr>
              <a:t>організмів</a:t>
            </a:r>
            <a:r>
              <a:rPr lang="ru-RU" sz="3400" dirty="0">
                <a:solidFill>
                  <a:srgbClr val="002060"/>
                </a:solidFill>
              </a:rPr>
              <a:t>, </a:t>
            </a:r>
            <a:r>
              <a:rPr lang="ru-RU" sz="3400" dirty="0" err="1">
                <a:solidFill>
                  <a:srgbClr val="002060"/>
                </a:solidFill>
              </a:rPr>
              <a:t>які</a:t>
            </a:r>
            <a:r>
              <a:rPr lang="ru-RU" sz="3400" dirty="0">
                <a:solidFill>
                  <a:srgbClr val="002060"/>
                </a:solidFill>
              </a:rPr>
              <a:t> </a:t>
            </a:r>
            <a:r>
              <a:rPr lang="ru-RU" sz="3400" dirty="0" err="1">
                <a:solidFill>
                  <a:srgbClr val="002060"/>
                </a:solidFill>
              </a:rPr>
              <a:t>спрощено</a:t>
            </a:r>
            <a:r>
              <a:rPr lang="ru-RU" sz="3400" dirty="0">
                <a:solidFill>
                  <a:srgbClr val="002060"/>
                </a:solidFill>
              </a:rPr>
              <a:t> </a:t>
            </a:r>
            <a:r>
              <a:rPr lang="ru-RU" sz="3400" dirty="0" err="1">
                <a:solidFill>
                  <a:srgbClr val="002060"/>
                </a:solidFill>
              </a:rPr>
              <a:t>можна</a:t>
            </a:r>
            <a:r>
              <a:rPr lang="ru-RU" sz="3400" dirty="0">
                <a:solidFill>
                  <a:srgbClr val="002060"/>
                </a:solidFill>
              </a:rPr>
              <a:t> </a:t>
            </a:r>
            <a:r>
              <a:rPr lang="ru-RU" sz="3400" dirty="0" err="1">
                <a:solidFill>
                  <a:srgbClr val="002060"/>
                </a:solidFill>
              </a:rPr>
              <a:t>звести</a:t>
            </a:r>
            <a:r>
              <a:rPr lang="ru-RU" sz="3400" dirty="0">
                <a:solidFill>
                  <a:srgbClr val="002060"/>
                </a:solidFill>
              </a:rPr>
              <a:t> до </a:t>
            </a:r>
            <a:r>
              <a:rPr lang="ru-RU" sz="3400" dirty="0" err="1">
                <a:solidFill>
                  <a:srgbClr val="002060"/>
                </a:solidFill>
              </a:rPr>
              <a:t>вислову</a:t>
            </a:r>
            <a:r>
              <a:rPr lang="ru-RU" sz="3400" dirty="0">
                <a:solidFill>
                  <a:srgbClr val="002060"/>
                </a:solidFill>
              </a:rPr>
              <a:t> «</a:t>
            </a:r>
            <a:r>
              <a:rPr lang="ru-RU" sz="3400" dirty="0" err="1">
                <a:solidFill>
                  <a:srgbClr val="002060"/>
                </a:solidFill>
              </a:rPr>
              <a:t>хто</a:t>
            </a:r>
            <a:r>
              <a:rPr lang="ru-RU" sz="3400" dirty="0">
                <a:solidFill>
                  <a:srgbClr val="002060"/>
                </a:solidFill>
              </a:rPr>
              <a:t> кого </a:t>
            </a:r>
            <a:r>
              <a:rPr lang="ru-RU" sz="3400" dirty="0" err="1">
                <a:solidFill>
                  <a:srgbClr val="002060"/>
                </a:solidFill>
              </a:rPr>
              <a:t>з’їсть</a:t>
            </a:r>
            <a:r>
              <a:rPr lang="ru-RU" sz="3400" dirty="0">
                <a:solidFill>
                  <a:srgbClr val="002060"/>
                </a:solidFill>
              </a:rPr>
              <a:t>», </a:t>
            </a:r>
            <a:r>
              <a:rPr lang="ru-RU" sz="3400" dirty="0" err="1">
                <a:solidFill>
                  <a:srgbClr val="002060"/>
                </a:solidFill>
              </a:rPr>
              <a:t>називаються</a:t>
            </a:r>
            <a:r>
              <a:rPr lang="ru-RU" sz="3400" dirty="0">
                <a:solidFill>
                  <a:srgbClr val="002060"/>
                </a:solidFill>
              </a:rPr>
              <a:t> </a:t>
            </a:r>
            <a:r>
              <a:rPr lang="ru-RU" sz="3400" dirty="0" err="1">
                <a:solidFill>
                  <a:srgbClr val="002060"/>
                </a:solidFill>
              </a:rPr>
              <a:t>трофічними</a:t>
            </a:r>
            <a:r>
              <a:rPr lang="ru-RU" sz="3400" dirty="0">
                <a:solidFill>
                  <a:srgbClr val="002060"/>
                </a:solidFill>
              </a:rPr>
              <a:t> </a:t>
            </a:r>
            <a:r>
              <a:rPr lang="ru-RU" sz="3400" dirty="0" err="1">
                <a:solidFill>
                  <a:srgbClr val="002060"/>
                </a:solidFill>
              </a:rPr>
              <a:t>зв’язками</a:t>
            </a:r>
            <a:r>
              <a:rPr lang="ru-RU" sz="3400" dirty="0">
                <a:solidFill>
                  <a:srgbClr val="002060"/>
                </a:solidFill>
              </a:rPr>
              <a:t> (</a:t>
            </a:r>
            <a:r>
              <a:rPr lang="ru-RU" sz="3400" dirty="0" err="1">
                <a:solidFill>
                  <a:srgbClr val="002060"/>
                </a:solidFill>
              </a:rPr>
              <a:t>від</a:t>
            </a:r>
            <a:r>
              <a:rPr lang="ru-RU" sz="3400" dirty="0">
                <a:solidFill>
                  <a:srgbClr val="002060"/>
                </a:solidFill>
              </a:rPr>
              <a:t> </a:t>
            </a:r>
            <a:r>
              <a:rPr lang="ru-RU" sz="3400" dirty="0" err="1">
                <a:solidFill>
                  <a:srgbClr val="002060"/>
                </a:solidFill>
              </a:rPr>
              <a:t>грец</a:t>
            </a:r>
            <a:r>
              <a:rPr lang="ru-RU" sz="3400" dirty="0">
                <a:solidFill>
                  <a:srgbClr val="002060"/>
                </a:solidFill>
              </a:rPr>
              <a:t>. </a:t>
            </a:r>
            <a:r>
              <a:rPr lang="ru-RU" sz="3400" dirty="0" err="1">
                <a:solidFill>
                  <a:srgbClr val="002060"/>
                </a:solidFill>
              </a:rPr>
              <a:t>трофе</a:t>
            </a:r>
            <a:r>
              <a:rPr lang="ru-RU" sz="3400" dirty="0">
                <a:solidFill>
                  <a:srgbClr val="002060"/>
                </a:solidFill>
              </a:rPr>
              <a:t> — </a:t>
            </a:r>
            <a:r>
              <a:rPr lang="ru-RU" sz="3400" dirty="0" err="1">
                <a:solidFill>
                  <a:srgbClr val="002060"/>
                </a:solidFill>
              </a:rPr>
              <a:t>живлення</a:t>
            </a:r>
            <a:r>
              <a:rPr lang="ru-RU" sz="3400" dirty="0">
                <a:solidFill>
                  <a:srgbClr val="002060"/>
                </a:solidFill>
              </a:rPr>
              <a:t>). Вони є основою </a:t>
            </a:r>
            <a:r>
              <a:rPr lang="ru-RU" sz="3400" dirty="0" err="1">
                <a:solidFill>
                  <a:srgbClr val="002060"/>
                </a:solidFill>
              </a:rPr>
              <a:t>взаємовідносин</a:t>
            </a:r>
            <a:r>
              <a:rPr lang="ru-RU" sz="3400" dirty="0">
                <a:solidFill>
                  <a:srgbClr val="002060"/>
                </a:solidFill>
              </a:rPr>
              <a:t> </a:t>
            </a:r>
            <a:r>
              <a:rPr lang="ru-RU" sz="3400" dirty="0" err="1">
                <a:solidFill>
                  <a:srgbClr val="002060"/>
                </a:solidFill>
              </a:rPr>
              <a:t>різних</a:t>
            </a:r>
            <a:r>
              <a:rPr lang="ru-RU" sz="3400" dirty="0">
                <a:solidFill>
                  <a:srgbClr val="002060"/>
                </a:solidFill>
              </a:rPr>
              <a:t> </a:t>
            </a:r>
            <a:r>
              <a:rPr lang="ru-RU" sz="3400" dirty="0" err="1">
                <a:solidFill>
                  <a:srgbClr val="002060"/>
                </a:solidFill>
              </a:rPr>
              <a:t>видів</a:t>
            </a:r>
            <a:r>
              <a:rPr lang="ru-RU" sz="3400" dirty="0">
                <a:solidFill>
                  <a:srgbClr val="002060"/>
                </a:solidFill>
              </a:rPr>
              <a:t> у </a:t>
            </a:r>
            <a:r>
              <a:rPr lang="ru-RU" sz="3400" dirty="0" err="1">
                <a:solidFill>
                  <a:srgbClr val="002060"/>
                </a:solidFill>
              </a:rPr>
              <a:t>біоценозах</a:t>
            </a:r>
            <a:r>
              <a:rPr lang="ru-RU" sz="3400" dirty="0">
                <a:solidFill>
                  <a:srgbClr val="002060"/>
                </a:solidFill>
              </a:rPr>
              <a:t> (</a:t>
            </a:r>
            <a:r>
              <a:rPr lang="ru-RU" sz="3400" dirty="0" err="1">
                <a:solidFill>
                  <a:srgbClr val="002060"/>
                </a:solidFill>
              </a:rPr>
              <a:t>від</a:t>
            </a:r>
            <a:r>
              <a:rPr lang="ru-RU" sz="3400" dirty="0">
                <a:solidFill>
                  <a:srgbClr val="002060"/>
                </a:solidFill>
              </a:rPr>
              <a:t> </a:t>
            </a:r>
            <a:r>
              <a:rPr lang="ru-RU" sz="3400" dirty="0" err="1">
                <a:solidFill>
                  <a:srgbClr val="002060"/>
                </a:solidFill>
              </a:rPr>
              <a:t>грец</a:t>
            </a:r>
            <a:r>
              <a:rPr lang="ru-RU" sz="3400" dirty="0">
                <a:solidFill>
                  <a:srgbClr val="002060"/>
                </a:solidFill>
              </a:rPr>
              <a:t>. </a:t>
            </a:r>
            <a:r>
              <a:rPr lang="ru-RU" sz="3400" dirty="0" err="1">
                <a:solidFill>
                  <a:srgbClr val="002060"/>
                </a:solidFill>
              </a:rPr>
              <a:t>біос</a:t>
            </a:r>
            <a:r>
              <a:rPr lang="ru-RU" sz="3400" dirty="0">
                <a:solidFill>
                  <a:srgbClr val="002060"/>
                </a:solidFill>
              </a:rPr>
              <a:t> — </a:t>
            </a:r>
            <a:r>
              <a:rPr lang="ru-RU" sz="3400" dirty="0" err="1">
                <a:solidFill>
                  <a:srgbClr val="002060"/>
                </a:solidFill>
              </a:rPr>
              <a:t>життя</a:t>
            </a:r>
            <a:r>
              <a:rPr lang="ru-RU" sz="3400" dirty="0">
                <a:solidFill>
                  <a:srgbClr val="002060"/>
                </a:solidFill>
              </a:rPr>
              <a:t>, </a:t>
            </a:r>
            <a:r>
              <a:rPr lang="ru-RU" sz="3400" dirty="0" err="1">
                <a:solidFill>
                  <a:srgbClr val="002060"/>
                </a:solidFill>
              </a:rPr>
              <a:t>коїнос</a:t>
            </a:r>
            <a:r>
              <a:rPr lang="ru-RU" sz="3400" dirty="0">
                <a:solidFill>
                  <a:srgbClr val="002060"/>
                </a:solidFill>
              </a:rPr>
              <a:t> — </a:t>
            </a:r>
            <a:r>
              <a:rPr lang="ru-RU" sz="3400" dirty="0" err="1">
                <a:solidFill>
                  <a:srgbClr val="002060"/>
                </a:solidFill>
              </a:rPr>
              <a:t>загальний</a:t>
            </a:r>
            <a:r>
              <a:rPr lang="ru-RU" sz="3400" dirty="0">
                <a:solidFill>
                  <a:srgbClr val="002060"/>
                </a:solidFill>
              </a:rPr>
              <a:t>) — </a:t>
            </a:r>
            <a:r>
              <a:rPr lang="ru-RU" sz="3400" dirty="0" err="1">
                <a:solidFill>
                  <a:srgbClr val="002060"/>
                </a:solidFill>
              </a:rPr>
              <a:t>угрупованнях</a:t>
            </a:r>
            <a:r>
              <a:rPr lang="ru-RU" sz="3400" dirty="0">
                <a:solidFill>
                  <a:srgbClr val="002060"/>
                </a:solidFill>
              </a:rPr>
              <a:t> </a:t>
            </a:r>
            <a:r>
              <a:rPr lang="ru-RU" sz="3400" dirty="0" err="1">
                <a:solidFill>
                  <a:srgbClr val="002060"/>
                </a:solidFill>
              </a:rPr>
              <a:t>тварин</a:t>
            </a:r>
            <a:r>
              <a:rPr lang="ru-RU" sz="3400" dirty="0">
                <a:solidFill>
                  <a:srgbClr val="002060"/>
                </a:solidFill>
              </a:rPr>
              <a:t> та </a:t>
            </a:r>
            <a:r>
              <a:rPr lang="ru-RU" sz="3400" dirty="0" err="1">
                <a:solidFill>
                  <a:srgbClr val="002060"/>
                </a:solidFill>
              </a:rPr>
              <a:t>рослин</a:t>
            </a:r>
            <a:r>
              <a:rPr lang="ru-RU" sz="3400" dirty="0">
                <a:solidFill>
                  <a:srgbClr val="002060"/>
                </a:solidFill>
              </a:rPr>
              <a:t>, </a:t>
            </a:r>
            <a:r>
              <a:rPr lang="ru-RU" sz="3400" dirty="0" err="1">
                <a:solidFill>
                  <a:srgbClr val="002060"/>
                </a:solidFill>
              </a:rPr>
              <a:t>які</a:t>
            </a:r>
            <a:r>
              <a:rPr lang="ru-RU" sz="3400" dirty="0">
                <a:solidFill>
                  <a:srgbClr val="002060"/>
                </a:solidFill>
              </a:rPr>
              <a:t> </a:t>
            </a:r>
            <a:r>
              <a:rPr lang="ru-RU" sz="3400" dirty="0" err="1">
                <a:solidFill>
                  <a:srgbClr val="002060"/>
                </a:solidFill>
              </a:rPr>
              <a:t>спільно</a:t>
            </a:r>
            <a:r>
              <a:rPr lang="ru-RU" sz="3400" dirty="0">
                <a:solidFill>
                  <a:srgbClr val="002060"/>
                </a:solidFill>
              </a:rPr>
              <a:t> </a:t>
            </a:r>
            <a:r>
              <a:rPr lang="ru-RU" sz="3400" dirty="0" err="1">
                <a:solidFill>
                  <a:srgbClr val="002060"/>
                </a:solidFill>
              </a:rPr>
              <a:t>населяють</a:t>
            </a:r>
            <a:r>
              <a:rPr lang="ru-RU" sz="3400" dirty="0">
                <a:solidFill>
                  <a:srgbClr val="002060"/>
                </a:solidFill>
              </a:rPr>
              <a:t> ту саму </a:t>
            </a:r>
            <a:r>
              <a:rPr lang="ru-RU" sz="3400" dirty="0" err="1">
                <a:solidFill>
                  <a:srgbClr val="002060"/>
                </a:solidFill>
              </a:rPr>
              <a:t>територію</a:t>
            </a:r>
            <a:r>
              <a:rPr lang="ru-RU" sz="3400" dirty="0">
                <a:solidFill>
                  <a:srgbClr val="002060"/>
                </a:solidFill>
              </a:rPr>
              <a:t>, </a:t>
            </a:r>
            <a:r>
              <a:rPr lang="ru-RU" sz="3400" dirty="0" err="1">
                <a:solidFill>
                  <a:srgbClr val="002060"/>
                </a:solidFill>
              </a:rPr>
              <a:t>наприклад</a:t>
            </a:r>
            <a:r>
              <a:rPr lang="ru-RU" sz="3400" dirty="0">
                <a:solidFill>
                  <a:srgbClr val="002060"/>
                </a:solidFill>
              </a:rPr>
              <a:t> </a:t>
            </a:r>
            <a:r>
              <a:rPr lang="ru-RU" sz="3400" dirty="0" err="1">
                <a:solidFill>
                  <a:srgbClr val="002060"/>
                </a:solidFill>
              </a:rPr>
              <a:t>ліс</a:t>
            </a:r>
            <a:r>
              <a:rPr lang="ru-RU" sz="3400" dirty="0">
                <a:solidFill>
                  <a:srgbClr val="002060"/>
                </a:solidFill>
              </a:rPr>
              <a:t>, озеро, парк </a:t>
            </a:r>
            <a:r>
              <a:rPr lang="ru-RU" sz="3400" dirty="0" err="1">
                <a:solidFill>
                  <a:srgbClr val="002060"/>
                </a:solidFill>
              </a:rPr>
              <a:t>або</a:t>
            </a:r>
            <a:r>
              <a:rPr lang="ru-RU" sz="3400" dirty="0">
                <a:solidFill>
                  <a:srgbClr val="002060"/>
                </a:solidFill>
              </a:rPr>
              <a:t> </a:t>
            </a:r>
            <a:r>
              <a:rPr lang="ru-RU" sz="3400" dirty="0" err="1">
                <a:solidFill>
                  <a:srgbClr val="002060"/>
                </a:solidFill>
              </a:rPr>
              <a:t>річку</a:t>
            </a:r>
            <a:r>
              <a:rPr lang="ru-RU" sz="3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3" y="10104"/>
            <a:ext cx="9130527" cy="684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04"/>
            <a:ext cx="9175394" cy="572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2" y="10104"/>
            <a:ext cx="9130527" cy="684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3497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2576"/>
            <a:ext cx="9144647" cy="646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-12575"/>
            <a:ext cx="9144001" cy="5769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4" y="-2253"/>
            <a:ext cx="9147002" cy="686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24" y="-14192"/>
            <a:ext cx="9194318" cy="687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61" y="-14219"/>
            <a:ext cx="9181369" cy="5733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271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4000" dirty="0" err="1"/>
              <a:t>Усіх</a:t>
            </a:r>
            <a:r>
              <a:rPr lang="ru-RU" sz="4000" dirty="0"/>
              <a:t> </a:t>
            </a:r>
            <a:r>
              <a:rPr lang="ru-RU" sz="4000" dirty="0" err="1"/>
              <a:t>тварин</a:t>
            </a:r>
            <a:r>
              <a:rPr lang="ru-RU" sz="4000" dirty="0"/>
              <a:t> за типом </a:t>
            </a:r>
            <a:r>
              <a:rPr lang="ru-RU" sz="4000" dirty="0" err="1"/>
              <a:t>живлення</a:t>
            </a:r>
            <a:r>
              <a:rPr lang="ru-RU" sz="4000" dirty="0"/>
              <a:t> </a:t>
            </a:r>
            <a:r>
              <a:rPr lang="ru-RU" sz="4000" dirty="0" err="1"/>
              <a:t>поділяють</a:t>
            </a:r>
            <a:r>
              <a:rPr lang="ru-RU" sz="4000" dirty="0"/>
              <a:t> на три </a:t>
            </a:r>
            <a:r>
              <a:rPr lang="ru-RU" sz="4000" dirty="0" err="1"/>
              <a:t>групи</a:t>
            </a:r>
            <a:r>
              <a:rPr lang="ru-RU" sz="4000" dirty="0"/>
              <a:t>: </a:t>
            </a:r>
            <a:endParaRPr lang="en-US" sz="4000" dirty="0" smtClean="0"/>
          </a:p>
          <a:p>
            <a:pPr marL="742950" indent="-742950">
              <a:buAutoNum type="arabicParenR"/>
            </a:pPr>
            <a:r>
              <a:rPr lang="ru-RU" sz="4000" dirty="0" err="1" smtClean="0"/>
              <a:t>ті</a:t>
            </a:r>
            <a:r>
              <a:rPr lang="ru-RU" sz="4000" dirty="0"/>
              <a:t>, </a:t>
            </a:r>
            <a:r>
              <a:rPr lang="ru-RU" sz="4000" dirty="0" err="1"/>
              <a:t>що</a:t>
            </a:r>
            <a:r>
              <a:rPr lang="ru-RU" sz="4000" dirty="0"/>
              <a:t> </a:t>
            </a:r>
            <a:r>
              <a:rPr lang="ru-RU" sz="4000" dirty="0" err="1"/>
              <a:t>живляться</a:t>
            </a:r>
            <a:r>
              <a:rPr lang="ru-RU" sz="4000" dirty="0"/>
              <a:t> </a:t>
            </a:r>
            <a:r>
              <a:rPr lang="ru-RU" sz="4000" dirty="0" err="1"/>
              <a:t>рослинами</a:t>
            </a:r>
            <a:r>
              <a:rPr lang="ru-RU" sz="4000" dirty="0"/>
              <a:t>; </a:t>
            </a:r>
            <a:endParaRPr lang="en-US" sz="4000" dirty="0" smtClean="0"/>
          </a:p>
          <a:p>
            <a:pPr marL="742950" indent="-742950">
              <a:buAutoNum type="arabicParenR"/>
            </a:pPr>
            <a:r>
              <a:rPr lang="ru-RU" sz="4000" dirty="0" err="1" smtClean="0"/>
              <a:t>ті</a:t>
            </a:r>
            <a:r>
              <a:rPr lang="ru-RU" sz="4000" dirty="0"/>
              <a:t>, </a:t>
            </a:r>
            <a:r>
              <a:rPr lang="ru-RU" sz="4000" dirty="0" err="1"/>
              <a:t>що</a:t>
            </a:r>
            <a:r>
              <a:rPr lang="ru-RU" sz="4000" dirty="0"/>
              <a:t> </a:t>
            </a:r>
            <a:r>
              <a:rPr lang="ru-RU" sz="4000" dirty="0" err="1"/>
              <a:t>поїдають</a:t>
            </a:r>
            <a:r>
              <a:rPr lang="ru-RU" sz="4000" dirty="0"/>
              <a:t> </a:t>
            </a:r>
            <a:r>
              <a:rPr lang="ru-RU" sz="4000" dirty="0" err="1"/>
              <a:t>інших</a:t>
            </a:r>
            <a:r>
              <a:rPr lang="ru-RU" sz="4000" dirty="0"/>
              <a:t> </a:t>
            </a:r>
            <a:r>
              <a:rPr lang="ru-RU" sz="4000" dirty="0" err="1" smtClean="0"/>
              <a:t>тварин</a:t>
            </a:r>
            <a:r>
              <a:rPr lang="ru-RU" sz="4000" dirty="0" smtClean="0"/>
              <a:t>;</a:t>
            </a:r>
            <a:endParaRPr lang="en-US" sz="4000" dirty="0" smtClean="0"/>
          </a:p>
          <a:p>
            <a:pPr marL="742950" indent="-742950">
              <a:buAutoNum type="arabicParenR"/>
            </a:pPr>
            <a:r>
              <a:rPr lang="ru-RU" sz="4000" dirty="0" err="1" smtClean="0"/>
              <a:t>ті</a:t>
            </a:r>
            <a:r>
              <a:rPr lang="ru-RU" sz="4000" dirty="0"/>
              <a:t>, </a:t>
            </a:r>
            <a:r>
              <a:rPr lang="ru-RU" sz="4000" dirty="0" err="1"/>
              <a:t>що</a:t>
            </a:r>
            <a:r>
              <a:rPr lang="ru-RU" sz="4000" dirty="0"/>
              <a:t> </a:t>
            </a:r>
            <a:r>
              <a:rPr lang="ru-RU" sz="4000" dirty="0" err="1"/>
              <a:t>поглинають</a:t>
            </a:r>
            <a:r>
              <a:rPr lang="ru-RU" sz="4000" dirty="0"/>
              <a:t> </a:t>
            </a:r>
            <a:r>
              <a:rPr lang="ru-RU" sz="4000" dirty="0" err="1"/>
              <a:t>органічну</a:t>
            </a:r>
            <a:r>
              <a:rPr lang="ru-RU" sz="4000" dirty="0"/>
              <a:t> </a:t>
            </a:r>
            <a:r>
              <a:rPr lang="ru-RU" sz="4000" dirty="0" err="1"/>
              <a:t>речовину</a:t>
            </a:r>
            <a:r>
              <a:rPr lang="ru-RU" sz="4000" dirty="0"/>
              <a:t> з </a:t>
            </a:r>
            <a:r>
              <a:rPr lang="ru-RU" sz="4000" dirty="0" err="1"/>
              <a:t>тваринних</a:t>
            </a:r>
            <a:r>
              <a:rPr lang="ru-RU" sz="4000" dirty="0"/>
              <a:t> і </a:t>
            </a:r>
            <a:r>
              <a:rPr lang="ru-RU" sz="4000" dirty="0" err="1"/>
              <a:t>рослинних</a:t>
            </a:r>
            <a:r>
              <a:rPr lang="ru-RU" sz="4000" dirty="0"/>
              <a:t> </a:t>
            </a:r>
            <a:r>
              <a:rPr lang="ru-RU" sz="4000" dirty="0" err="1" smtClean="0"/>
              <a:t>решток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3815"/>
            <a:ext cx="7164288" cy="690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4" y="-22498"/>
            <a:ext cx="9218624" cy="690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77" y="0"/>
            <a:ext cx="5525347" cy="690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030" y="-22498"/>
            <a:ext cx="5211660" cy="690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38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404664"/>
            <a:ext cx="7520940" cy="4275813"/>
          </a:xfrm>
        </p:spPr>
        <p:txBody>
          <a:bodyPr>
            <a:noAutofit/>
          </a:bodyPr>
          <a:lstStyle/>
          <a:p>
            <a:r>
              <a:rPr lang="ru-RU" sz="4000" dirty="0" err="1">
                <a:solidFill>
                  <a:srgbClr val="002060"/>
                </a:solidFill>
              </a:rPr>
              <a:t>Рослиноїдні</a:t>
            </a:r>
            <a:r>
              <a:rPr lang="ru-RU" sz="4000" dirty="0">
                <a:solidFill>
                  <a:srgbClr val="002060"/>
                </a:solidFill>
              </a:rPr>
              <a:t> </a:t>
            </a:r>
            <a:r>
              <a:rPr lang="ru-RU" sz="4000" dirty="0" err="1">
                <a:solidFill>
                  <a:srgbClr val="002060"/>
                </a:solidFill>
              </a:rPr>
              <a:t>тварини</a:t>
            </a:r>
            <a:r>
              <a:rPr lang="ru-RU" sz="4000" dirty="0">
                <a:solidFill>
                  <a:srgbClr val="002060"/>
                </a:solidFill>
              </a:rPr>
              <a:t>. До </a:t>
            </a:r>
            <a:r>
              <a:rPr lang="ru-RU" sz="4000" dirty="0" err="1">
                <a:solidFill>
                  <a:srgbClr val="002060"/>
                </a:solidFill>
              </a:rPr>
              <a:t>цієї</a:t>
            </a:r>
            <a:r>
              <a:rPr lang="ru-RU" sz="4000" dirty="0">
                <a:solidFill>
                  <a:srgbClr val="002060"/>
                </a:solidFill>
              </a:rPr>
              <a:t> </a:t>
            </a:r>
            <a:r>
              <a:rPr lang="ru-RU" sz="4000" dirty="0" err="1">
                <a:solidFill>
                  <a:srgbClr val="002060"/>
                </a:solidFill>
              </a:rPr>
              <a:t>групи</a:t>
            </a:r>
            <a:r>
              <a:rPr lang="ru-RU" sz="4000" dirty="0">
                <a:solidFill>
                  <a:srgbClr val="002060"/>
                </a:solidFill>
              </a:rPr>
              <a:t> належать </a:t>
            </a:r>
            <a:r>
              <a:rPr lang="ru-RU" sz="4000" dirty="0" err="1">
                <a:solidFill>
                  <a:srgbClr val="002060"/>
                </a:solidFill>
              </a:rPr>
              <a:t>усі</a:t>
            </a:r>
            <a:r>
              <a:rPr lang="ru-RU" sz="4000" dirty="0">
                <a:solidFill>
                  <a:srgbClr val="002060"/>
                </a:solidFill>
              </a:rPr>
              <a:t> </a:t>
            </a:r>
            <a:r>
              <a:rPr lang="ru-RU" sz="4000" dirty="0" err="1">
                <a:solidFill>
                  <a:srgbClr val="002060"/>
                </a:solidFill>
              </a:rPr>
              <a:t>тварини</a:t>
            </a:r>
            <a:r>
              <a:rPr lang="ru-RU" sz="4000" dirty="0">
                <a:solidFill>
                  <a:srgbClr val="002060"/>
                </a:solidFill>
              </a:rPr>
              <a:t>, </a:t>
            </a:r>
            <a:r>
              <a:rPr lang="ru-RU" sz="4000" dirty="0" err="1">
                <a:solidFill>
                  <a:srgbClr val="002060"/>
                </a:solidFill>
              </a:rPr>
              <a:t>які</a:t>
            </a:r>
            <a:r>
              <a:rPr lang="ru-RU" sz="4000" dirty="0">
                <a:solidFill>
                  <a:srgbClr val="002060"/>
                </a:solidFill>
              </a:rPr>
              <a:t> </a:t>
            </a:r>
            <a:r>
              <a:rPr lang="ru-RU" sz="4000" dirty="0" err="1">
                <a:solidFill>
                  <a:srgbClr val="002060"/>
                </a:solidFill>
              </a:rPr>
              <a:t>живляться</a:t>
            </a:r>
            <a:r>
              <a:rPr lang="ru-RU" sz="4000" dirty="0">
                <a:solidFill>
                  <a:srgbClr val="002060"/>
                </a:solidFill>
              </a:rPr>
              <a:t> </a:t>
            </a:r>
            <a:r>
              <a:rPr lang="ru-RU" sz="4000" dirty="0" err="1">
                <a:solidFill>
                  <a:srgbClr val="002060"/>
                </a:solidFill>
              </a:rPr>
              <a:t>лише</a:t>
            </a:r>
            <a:r>
              <a:rPr lang="ru-RU" sz="4000" dirty="0">
                <a:solidFill>
                  <a:srgbClr val="002060"/>
                </a:solidFill>
              </a:rPr>
              <a:t> </a:t>
            </a:r>
            <a:r>
              <a:rPr lang="ru-RU" sz="4000" dirty="0" err="1">
                <a:solidFill>
                  <a:srgbClr val="002060"/>
                </a:solidFill>
              </a:rPr>
              <a:t>рослинами</a:t>
            </a:r>
            <a:r>
              <a:rPr lang="ru-RU" sz="4000" dirty="0">
                <a:solidFill>
                  <a:srgbClr val="002060"/>
                </a:solidFill>
              </a:rPr>
              <a:t>. </a:t>
            </a:r>
            <a:r>
              <a:rPr lang="ru-RU" sz="4000" dirty="0" err="1">
                <a:solidFill>
                  <a:srgbClr val="002060"/>
                </a:solidFill>
              </a:rPr>
              <a:t>Насамперед</a:t>
            </a:r>
            <a:r>
              <a:rPr lang="ru-RU" sz="4000" dirty="0">
                <a:solidFill>
                  <a:srgbClr val="002060"/>
                </a:solidFill>
              </a:rPr>
              <a:t> </a:t>
            </a:r>
            <a:r>
              <a:rPr lang="ru-RU" sz="4000" dirty="0" err="1">
                <a:solidFill>
                  <a:srgbClr val="002060"/>
                </a:solidFill>
              </a:rPr>
              <a:t>це</a:t>
            </a:r>
            <a:r>
              <a:rPr lang="ru-RU" sz="4000" dirty="0">
                <a:solidFill>
                  <a:srgbClr val="002060"/>
                </a:solidFill>
              </a:rPr>
              <a:t> </a:t>
            </a:r>
            <a:r>
              <a:rPr lang="ru-RU" sz="4000" dirty="0" err="1">
                <a:solidFill>
                  <a:srgbClr val="002060"/>
                </a:solidFill>
              </a:rPr>
              <a:t>травоїдні</a:t>
            </a:r>
            <a:r>
              <a:rPr lang="ru-RU" sz="4000" dirty="0">
                <a:solidFill>
                  <a:srgbClr val="002060"/>
                </a:solidFill>
              </a:rPr>
              <a:t> </a:t>
            </a:r>
            <a:r>
              <a:rPr lang="ru-RU" sz="4000" dirty="0" err="1">
                <a:solidFill>
                  <a:srgbClr val="002060"/>
                </a:solidFill>
              </a:rPr>
              <a:t>тварини</a:t>
            </a:r>
            <a:r>
              <a:rPr lang="ru-RU" sz="4000" dirty="0">
                <a:solidFill>
                  <a:srgbClr val="002060"/>
                </a:solidFill>
              </a:rPr>
              <a:t> (</a:t>
            </a:r>
            <a:r>
              <a:rPr lang="ru-RU" sz="4000" dirty="0" err="1">
                <a:solidFill>
                  <a:srgbClr val="002060"/>
                </a:solidFill>
              </a:rPr>
              <a:t>деякі</a:t>
            </a:r>
            <a:r>
              <a:rPr lang="ru-RU" sz="4000" dirty="0">
                <a:solidFill>
                  <a:srgbClr val="002060"/>
                </a:solidFill>
              </a:rPr>
              <a:t> </a:t>
            </a:r>
            <a:r>
              <a:rPr lang="ru-RU" sz="4000" dirty="0" err="1">
                <a:solidFill>
                  <a:srgbClr val="002060"/>
                </a:solidFill>
              </a:rPr>
              <a:t>молюски</a:t>
            </a:r>
            <a:r>
              <a:rPr lang="ru-RU" sz="4000" dirty="0">
                <a:solidFill>
                  <a:srgbClr val="002060"/>
                </a:solidFill>
              </a:rPr>
              <a:t>, </a:t>
            </a:r>
            <a:r>
              <a:rPr lang="ru-RU" sz="4000" dirty="0" err="1">
                <a:solidFill>
                  <a:srgbClr val="002060"/>
                </a:solidFill>
              </a:rPr>
              <a:t>комахи</a:t>
            </a:r>
            <a:r>
              <a:rPr lang="ru-RU" sz="4000" dirty="0">
                <a:solidFill>
                  <a:srgbClr val="002060"/>
                </a:solidFill>
              </a:rPr>
              <a:t>, </a:t>
            </a:r>
            <a:r>
              <a:rPr lang="ru-RU" sz="4000" dirty="0" err="1">
                <a:solidFill>
                  <a:srgbClr val="002060"/>
                </a:solidFill>
              </a:rPr>
              <a:t>численні</a:t>
            </a:r>
            <a:r>
              <a:rPr lang="ru-RU" sz="4000" dirty="0">
                <a:solidFill>
                  <a:srgbClr val="002060"/>
                </a:solidFill>
              </a:rPr>
              <a:t> </a:t>
            </a:r>
            <a:r>
              <a:rPr lang="ru-RU" sz="4000" dirty="0" err="1">
                <a:solidFill>
                  <a:srgbClr val="002060"/>
                </a:solidFill>
              </a:rPr>
              <a:t>гризуни</a:t>
            </a:r>
            <a:r>
              <a:rPr lang="ru-RU" sz="4000" dirty="0">
                <a:solidFill>
                  <a:srgbClr val="002060"/>
                </a:solidFill>
              </a:rPr>
              <a:t> та </a:t>
            </a:r>
            <a:r>
              <a:rPr lang="ru-RU" sz="4000" dirty="0" err="1">
                <a:solidFill>
                  <a:srgbClr val="002060"/>
                </a:solidFill>
              </a:rPr>
              <a:t>копитні</a:t>
            </a:r>
            <a:r>
              <a:rPr lang="ru-RU" sz="4000" dirty="0">
                <a:solidFill>
                  <a:srgbClr val="002060"/>
                </a:solidFill>
              </a:rPr>
              <a:t>). Вони </a:t>
            </a:r>
            <a:r>
              <a:rPr lang="ru-RU" sz="4000" dirty="0" err="1">
                <a:solidFill>
                  <a:srgbClr val="002060"/>
                </a:solidFill>
              </a:rPr>
              <a:t>їдять</a:t>
            </a:r>
            <a:r>
              <a:rPr lang="ru-RU" sz="4000" dirty="0">
                <a:solidFill>
                  <a:srgbClr val="002060"/>
                </a:solidFill>
              </a:rPr>
              <a:t> не </a:t>
            </a:r>
            <a:r>
              <a:rPr lang="ru-RU" sz="4000" dirty="0" err="1">
                <a:solidFill>
                  <a:srgbClr val="002060"/>
                </a:solidFill>
              </a:rPr>
              <a:t>лише</a:t>
            </a:r>
            <a:r>
              <a:rPr lang="ru-RU" sz="4000" dirty="0">
                <a:solidFill>
                  <a:srgbClr val="002060"/>
                </a:solidFill>
              </a:rPr>
              <a:t> траву, а й </a:t>
            </a:r>
            <a:r>
              <a:rPr lang="ru-RU" sz="4000" dirty="0" err="1">
                <a:solidFill>
                  <a:srgbClr val="002060"/>
                </a:solidFill>
              </a:rPr>
              <a:t>тонкі</a:t>
            </a:r>
            <a:r>
              <a:rPr lang="ru-RU" sz="4000" dirty="0">
                <a:solidFill>
                  <a:srgbClr val="002060"/>
                </a:solidFill>
              </a:rPr>
              <a:t> </a:t>
            </a:r>
            <a:r>
              <a:rPr lang="ru-RU" sz="4000" dirty="0" err="1">
                <a:solidFill>
                  <a:srgbClr val="002060"/>
                </a:solidFill>
              </a:rPr>
              <a:t>гілочки</a:t>
            </a:r>
            <a:r>
              <a:rPr lang="ru-RU" sz="4000" dirty="0">
                <a:solidFill>
                  <a:srgbClr val="002060"/>
                </a:solidFill>
              </a:rPr>
              <a:t>, </a:t>
            </a:r>
            <a:r>
              <a:rPr lang="ru-RU" sz="4000" dirty="0" err="1">
                <a:solidFill>
                  <a:srgbClr val="002060"/>
                </a:solidFill>
              </a:rPr>
              <a:t>молоду</a:t>
            </a:r>
            <a:r>
              <a:rPr lang="ru-RU" sz="4000" dirty="0">
                <a:solidFill>
                  <a:srgbClr val="002060"/>
                </a:solidFill>
              </a:rPr>
              <a:t> кору.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370"/>
            <a:ext cx="9188103" cy="5944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370"/>
            <a:ext cx="9188103" cy="6853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88102" cy="6854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488442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8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404664"/>
            <a:ext cx="7520940" cy="4275813"/>
          </a:xfrm>
        </p:spPr>
        <p:txBody>
          <a:bodyPr>
            <a:noAutofit/>
          </a:bodyPr>
          <a:lstStyle/>
          <a:p>
            <a:r>
              <a:rPr lang="ru-RU" sz="3500" dirty="0" err="1">
                <a:solidFill>
                  <a:srgbClr val="002060"/>
                </a:solidFill>
              </a:rPr>
              <a:t>Насіннєїдні</a:t>
            </a:r>
            <a:r>
              <a:rPr lang="ru-RU" sz="3500" dirty="0">
                <a:solidFill>
                  <a:srgbClr val="002060"/>
                </a:solidFill>
              </a:rPr>
              <a:t> та </a:t>
            </a:r>
            <a:r>
              <a:rPr lang="ru-RU" sz="3500" dirty="0" err="1">
                <a:solidFill>
                  <a:srgbClr val="002060"/>
                </a:solidFill>
              </a:rPr>
              <a:t>плодоїдні</a:t>
            </a:r>
            <a:r>
              <a:rPr lang="ru-RU" sz="3500" dirty="0">
                <a:solidFill>
                  <a:srgbClr val="002060"/>
                </a:solidFill>
              </a:rPr>
              <a:t> </a:t>
            </a:r>
            <a:r>
              <a:rPr lang="ru-RU" sz="3500" dirty="0" err="1">
                <a:solidFill>
                  <a:srgbClr val="002060"/>
                </a:solidFill>
              </a:rPr>
              <a:t>тварини</a:t>
            </a:r>
            <a:r>
              <a:rPr lang="ru-RU" sz="3500" dirty="0">
                <a:solidFill>
                  <a:srgbClr val="002060"/>
                </a:solidFill>
              </a:rPr>
              <a:t> </a:t>
            </a:r>
            <a:r>
              <a:rPr lang="ru-RU" sz="3500" dirty="0" err="1">
                <a:solidFill>
                  <a:srgbClr val="002060"/>
                </a:solidFill>
              </a:rPr>
              <a:t>живляться</a:t>
            </a:r>
            <a:r>
              <a:rPr lang="ru-RU" sz="3500" dirty="0">
                <a:solidFill>
                  <a:srgbClr val="002060"/>
                </a:solidFill>
              </a:rPr>
              <a:t> </a:t>
            </a:r>
            <a:r>
              <a:rPr lang="ru-RU" sz="3500" dirty="0" err="1">
                <a:solidFill>
                  <a:srgbClr val="002060"/>
                </a:solidFill>
              </a:rPr>
              <a:t>насінням</a:t>
            </a:r>
            <a:r>
              <a:rPr lang="ru-RU" sz="3500" dirty="0">
                <a:solidFill>
                  <a:srgbClr val="002060"/>
                </a:solidFill>
              </a:rPr>
              <a:t> </a:t>
            </a:r>
            <a:r>
              <a:rPr lang="ru-RU" sz="3500" dirty="0" err="1">
                <a:solidFill>
                  <a:srgbClr val="002060"/>
                </a:solidFill>
              </a:rPr>
              <a:t>трав’яних</a:t>
            </a:r>
            <a:r>
              <a:rPr lang="ru-RU" sz="3500" dirty="0">
                <a:solidFill>
                  <a:srgbClr val="002060"/>
                </a:solidFill>
              </a:rPr>
              <a:t> </a:t>
            </a:r>
            <a:r>
              <a:rPr lang="ru-RU" sz="3500" dirty="0" err="1">
                <a:solidFill>
                  <a:srgbClr val="002060"/>
                </a:solidFill>
              </a:rPr>
              <a:t>рослин</a:t>
            </a:r>
            <a:r>
              <a:rPr lang="ru-RU" sz="3500" dirty="0">
                <a:solidFill>
                  <a:srgbClr val="002060"/>
                </a:solidFill>
              </a:rPr>
              <a:t> </a:t>
            </a:r>
            <a:r>
              <a:rPr lang="ru-RU" sz="3500" dirty="0" err="1">
                <a:solidFill>
                  <a:srgbClr val="002060"/>
                </a:solidFill>
              </a:rPr>
              <a:t>або</a:t>
            </a:r>
            <a:r>
              <a:rPr lang="ru-RU" sz="3500" dirty="0">
                <a:solidFill>
                  <a:srgbClr val="002060"/>
                </a:solidFill>
              </a:rPr>
              <a:t> </a:t>
            </a:r>
            <a:r>
              <a:rPr lang="ru-RU" sz="3500" dirty="0" err="1">
                <a:solidFill>
                  <a:srgbClr val="002060"/>
                </a:solidFill>
              </a:rPr>
              <a:t>соковитими</a:t>
            </a:r>
            <a:r>
              <a:rPr lang="ru-RU" sz="3500" dirty="0">
                <a:solidFill>
                  <a:srgbClr val="002060"/>
                </a:solidFill>
              </a:rPr>
              <a:t> плодами дерев та </a:t>
            </a:r>
            <a:r>
              <a:rPr lang="ru-RU" sz="3500" dirty="0" err="1">
                <a:solidFill>
                  <a:srgbClr val="002060"/>
                </a:solidFill>
              </a:rPr>
              <a:t>чагарників</a:t>
            </a:r>
            <a:r>
              <a:rPr lang="ru-RU" sz="3500" dirty="0">
                <a:solidFill>
                  <a:srgbClr val="002060"/>
                </a:solidFill>
              </a:rPr>
              <a:t>. </a:t>
            </a:r>
            <a:r>
              <a:rPr lang="ru-RU" sz="3500" dirty="0" err="1">
                <a:solidFill>
                  <a:srgbClr val="002060"/>
                </a:solidFill>
              </a:rPr>
              <a:t>Це</a:t>
            </a:r>
            <a:r>
              <a:rPr lang="ru-RU" sz="3500" dirty="0">
                <a:solidFill>
                  <a:srgbClr val="002060"/>
                </a:solidFill>
              </a:rPr>
              <a:t> </a:t>
            </a:r>
            <a:r>
              <a:rPr lang="ru-RU" sz="3500" dirty="0" err="1">
                <a:solidFill>
                  <a:srgbClr val="002060"/>
                </a:solidFill>
              </a:rPr>
              <a:t>різноманітні</a:t>
            </a:r>
            <a:r>
              <a:rPr lang="ru-RU" sz="3500" dirty="0">
                <a:solidFill>
                  <a:srgbClr val="002060"/>
                </a:solidFill>
              </a:rPr>
              <a:t> птахи (голуби, </a:t>
            </a:r>
            <a:r>
              <a:rPr lang="ru-RU" sz="3500" dirty="0" err="1">
                <a:solidFill>
                  <a:srgbClr val="002060"/>
                </a:solidFill>
              </a:rPr>
              <a:t>горобці</a:t>
            </a:r>
            <a:r>
              <a:rPr lang="ru-RU" sz="3500" dirty="0">
                <a:solidFill>
                  <a:srgbClr val="002060"/>
                </a:solidFill>
              </a:rPr>
              <a:t>, </a:t>
            </a:r>
            <a:r>
              <a:rPr lang="ru-RU" sz="3500" dirty="0" err="1">
                <a:solidFill>
                  <a:srgbClr val="002060"/>
                </a:solidFill>
              </a:rPr>
              <a:t>в’юрки</a:t>
            </a:r>
            <a:r>
              <a:rPr lang="ru-RU" sz="3500" dirty="0">
                <a:solidFill>
                  <a:srgbClr val="002060"/>
                </a:solidFill>
              </a:rPr>
              <a:t>) та </a:t>
            </a:r>
            <a:r>
              <a:rPr lang="ru-RU" sz="3500" dirty="0" err="1">
                <a:solidFill>
                  <a:srgbClr val="002060"/>
                </a:solidFill>
              </a:rPr>
              <a:t>дрібні</a:t>
            </a:r>
            <a:r>
              <a:rPr lang="ru-RU" sz="3500" dirty="0">
                <a:solidFill>
                  <a:srgbClr val="002060"/>
                </a:solidFill>
              </a:rPr>
              <a:t> </a:t>
            </a:r>
            <a:r>
              <a:rPr lang="ru-RU" sz="3500" dirty="0" err="1">
                <a:solidFill>
                  <a:srgbClr val="002060"/>
                </a:solidFill>
              </a:rPr>
              <a:t>гризуни</a:t>
            </a:r>
            <a:r>
              <a:rPr lang="ru-RU" sz="3500" dirty="0">
                <a:solidFill>
                  <a:srgbClr val="002060"/>
                </a:solidFill>
              </a:rPr>
              <a:t> (</a:t>
            </a:r>
            <a:r>
              <a:rPr lang="ru-RU" sz="3500" dirty="0" err="1">
                <a:solidFill>
                  <a:srgbClr val="002060"/>
                </a:solidFill>
              </a:rPr>
              <a:t>переважно</a:t>
            </a:r>
            <a:r>
              <a:rPr lang="ru-RU" sz="3500" dirty="0">
                <a:solidFill>
                  <a:srgbClr val="002060"/>
                </a:solidFill>
              </a:rPr>
              <a:t> </a:t>
            </a:r>
            <a:r>
              <a:rPr lang="ru-RU" sz="3500" dirty="0" err="1">
                <a:solidFill>
                  <a:srgbClr val="002060"/>
                </a:solidFill>
              </a:rPr>
              <a:t>миші</a:t>
            </a:r>
            <a:r>
              <a:rPr lang="ru-RU" sz="3500" dirty="0">
                <a:solidFill>
                  <a:srgbClr val="002060"/>
                </a:solidFill>
              </a:rPr>
              <a:t>). </a:t>
            </a:r>
            <a:r>
              <a:rPr lang="ru-RU" sz="3500" dirty="0" err="1">
                <a:solidFill>
                  <a:srgbClr val="002060"/>
                </a:solidFill>
              </a:rPr>
              <a:t>Кількість</a:t>
            </a:r>
            <a:r>
              <a:rPr lang="ru-RU" sz="3500" dirty="0">
                <a:solidFill>
                  <a:srgbClr val="002060"/>
                </a:solidFill>
              </a:rPr>
              <a:t> </a:t>
            </a:r>
            <a:r>
              <a:rPr lang="ru-RU" sz="3500" dirty="0" err="1">
                <a:solidFill>
                  <a:srgbClr val="002060"/>
                </a:solidFill>
              </a:rPr>
              <a:t>тварин</a:t>
            </a:r>
            <a:r>
              <a:rPr lang="ru-RU" sz="3500" dirty="0">
                <a:solidFill>
                  <a:srgbClr val="002060"/>
                </a:solidFill>
              </a:rPr>
              <a:t>, </a:t>
            </a:r>
            <a:r>
              <a:rPr lang="ru-RU" sz="3500" dirty="0" err="1">
                <a:solidFill>
                  <a:srgbClr val="002060"/>
                </a:solidFill>
              </a:rPr>
              <a:t>що</a:t>
            </a:r>
            <a:r>
              <a:rPr lang="ru-RU" sz="3500" dirty="0">
                <a:solidFill>
                  <a:srgbClr val="002060"/>
                </a:solidFill>
              </a:rPr>
              <a:t> </a:t>
            </a:r>
            <a:r>
              <a:rPr lang="ru-RU" sz="3500" dirty="0" err="1">
                <a:solidFill>
                  <a:srgbClr val="002060"/>
                </a:solidFill>
              </a:rPr>
              <a:t>живляться</a:t>
            </a:r>
            <a:r>
              <a:rPr lang="ru-RU" sz="3500" dirty="0">
                <a:solidFill>
                  <a:srgbClr val="002060"/>
                </a:solidFill>
              </a:rPr>
              <a:t> </a:t>
            </a:r>
            <a:r>
              <a:rPr lang="ru-RU" sz="3500" dirty="0" err="1">
                <a:solidFill>
                  <a:srgbClr val="002060"/>
                </a:solidFill>
              </a:rPr>
              <a:t>насінням</a:t>
            </a:r>
            <a:r>
              <a:rPr lang="ru-RU" sz="3500" dirty="0">
                <a:solidFill>
                  <a:srgbClr val="002060"/>
                </a:solidFill>
              </a:rPr>
              <a:t>, </a:t>
            </a:r>
            <a:r>
              <a:rPr lang="ru-RU" sz="3500" dirty="0" err="1">
                <a:solidFill>
                  <a:srgbClr val="002060"/>
                </a:solidFill>
              </a:rPr>
              <a:t>залежить</a:t>
            </a:r>
            <a:r>
              <a:rPr lang="ru-RU" sz="3500" dirty="0">
                <a:solidFill>
                  <a:srgbClr val="002060"/>
                </a:solidFill>
              </a:rPr>
              <a:t> </a:t>
            </a:r>
            <a:r>
              <a:rPr lang="ru-RU" sz="3500" dirty="0" err="1">
                <a:solidFill>
                  <a:srgbClr val="002060"/>
                </a:solidFill>
              </a:rPr>
              <a:t>безпосередньо</a:t>
            </a:r>
            <a:r>
              <a:rPr lang="ru-RU" sz="3500" dirty="0">
                <a:solidFill>
                  <a:srgbClr val="002060"/>
                </a:solidFill>
              </a:rPr>
              <a:t> </a:t>
            </a:r>
            <a:r>
              <a:rPr lang="ru-RU" sz="3500" dirty="0" err="1">
                <a:solidFill>
                  <a:srgbClr val="002060"/>
                </a:solidFill>
              </a:rPr>
              <a:t>від</a:t>
            </a:r>
            <a:r>
              <a:rPr lang="ru-RU" sz="3500" dirty="0">
                <a:solidFill>
                  <a:srgbClr val="002060"/>
                </a:solidFill>
              </a:rPr>
              <a:t> </a:t>
            </a:r>
            <a:r>
              <a:rPr lang="ru-RU" sz="3500" dirty="0" err="1">
                <a:solidFill>
                  <a:srgbClr val="002060"/>
                </a:solidFill>
              </a:rPr>
              <a:t>урожайності</a:t>
            </a:r>
            <a:r>
              <a:rPr lang="ru-RU" sz="3500" dirty="0">
                <a:solidFill>
                  <a:srgbClr val="002060"/>
                </a:solidFill>
              </a:rPr>
              <a:t> </a:t>
            </a:r>
            <a:r>
              <a:rPr lang="ru-RU" sz="3500" dirty="0" err="1">
                <a:solidFill>
                  <a:srgbClr val="002060"/>
                </a:solidFill>
              </a:rPr>
              <a:t>рослин</a:t>
            </a:r>
            <a:r>
              <a:rPr lang="ru-RU" sz="3500" dirty="0">
                <a:solidFill>
                  <a:srgbClr val="002060"/>
                </a:solidFill>
              </a:rPr>
              <a:t>: </a:t>
            </a:r>
            <a:r>
              <a:rPr lang="ru-RU" sz="3500" dirty="0" err="1">
                <a:solidFill>
                  <a:srgbClr val="002060"/>
                </a:solidFill>
              </a:rPr>
              <a:t>чим</a:t>
            </a:r>
            <a:r>
              <a:rPr lang="ru-RU" sz="3500" dirty="0">
                <a:solidFill>
                  <a:srgbClr val="002060"/>
                </a:solidFill>
              </a:rPr>
              <a:t> </a:t>
            </a:r>
            <a:r>
              <a:rPr lang="ru-RU" sz="3500" dirty="0" err="1">
                <a:solidFill>
                  <a:srgbClr val="002060"/>
                </a:solidFill>
              </a:rPr>
              <a:t>більше</a:t>
            </a:r>
            <a:r>
              <a:rPr lang="ru-RU" sz="3500" dirty="0">
                <a:solidFill>
                  <a:srgbClr val="002060"/>
                </a:solidFill>
              </a:rPr>
              <a:t> </a:t>
            </a:r>
            <a:r>
              <a:rPr lang="ru-RU" sz="3500" dirty="0" err="1">
                <a:solidFill>
                  <a:srgbClr val="002060"/>
                </a:solidFill>
              </a:rPr>
              <a:t>насіння</a:t>
            </a:r>
            <a:r>
              <a:rPr lang="ru-RU" sz="3500" dirty="0">
                <a:solidFill>
                  <a:srgbClr val="002060"/>
                </a:solidFill>
              </a:rPr>
              <a:t> і </a:t>
            </a:r>
            <a:r>
              <a:rPr lang="ru-RU" sz="3500" dirty="0" err="1">
                <a:solidFill>
                  <a:srgbClr val="002060"/>
                </a:solidFill>
              </a:rPr>
              <a:t>плодів</a:t>
            </a:r>
            <a:r>
              <a:rPr lang="ru-RU" sz="3500" dirty="0">
                <a:solidFill>
                  <a:srgbClr val="002060"/>
                </a:solidFill>
              </a:rPr>
              <a:t>, </a:t>
            </a:r>
            <a:r>
              <a:rPr lang="ru-RU" sz="3500" dirty="0" err="1">
                <a:solidFill>
                  <a:srgbClr val="002060"/>
                </a:solidFill>
              </a:rPr>
              <a:t>тим</a:t>
            </a:r>
            <a:r>
              <a:rPr lang="ru-RU" sz="3500" dirty="0">
                <a:solidFill>
                  <a:srgbClr val="002060"/>
                </a:solidFill>
              </a:rPr>
              <a:t> </a:t>
            </a:r>
            <a:r>
              <a:rPr lang="ru-RU" sz="3500" dirty="0" err="1">
                <a:solidFill>
                  <a:srgbClr val="002060"/>
                </a:solidFill>
              </a:rPr>
              <a:t>вища</a:t>
            </a:r>
            <a:r>
              <a:rPr lang="ru-RU" sz="3500" dirty="0">
                <a:solidFill>
                  <a:srgbClr val="002060"/>
                </a:solidFill>
              </a:rPr>
              <a:t> </a:t>
            </a:r>
            <a:r>
              <a:rPr lang="ru-RU" sz="3500" dirty="0" err="1">
                <a:solidFill>
                  <a:srgbClr val="002060"/>
                </a:solidFill>
              </a:rPr>
              <a:t>чисельність</a:t>
            </a:r>
            <a:r>
              <a:rPr lang="ru-RU" sz="3500" dirty="0">
                <a:solidFill>
                  <a:srgbClr val="002060"/>
                </a:solidFill>
              </a:rPr>
              <a:t> </a:t>
            </a:r>
            <a:r>
              <a:rPr lang="ru-RU" sz="3500" dirty="0" err="1">
                <a:solidFill>
                  <a:srgbClr val="002060"/>
                </a:solidFill>
              </a:rPr>
              <a:t>цих</a:t>
            </a:r>
            <a:r>
              <a:rPr lang="ru-RU" sz="3500" dirty="0">
                <a:solidFill>
                  <a:srgbClr val="002060"/>
                </a:solidFill>
              </a:rPr>
              <a:t> </a:t>
            </a:r>
            <a:r>
              <a:rPr lang="ru-RU" sz="3500" dirty="0" err="1">
                <a:solidFill>
                  <a:srgbClr val="002060"/>
                </a:solidFill>
              </a:rPr>
              <a:t>тварин</a:t>
            </a:r>
            <a:r>
              <a:rPr lang="ru-RU" sz="35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980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940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67"/>
            <a:ext cx="9137940" cy="6883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15"/>
            <a:ext cx="5580112" cy="6919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37940" cy="655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784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4800" dirty="0" err="1">
                <a:solidFill>
                  <a:srgbClr val="002060"/>
                </a:solidFill>
              </a:rPr>
              <a:t>Ще</a:t>
            </a:r>
            <a:r>
              <a:rPr lang="ru-RU" sz="4800" dirty="0">
                <a:solidFill>
                  <a:srgbClr val="002060"/>
                </a:solidFill>
              </a:rPr>
              <a:t> одну </a:t>
            </a:r>
            <a:r>
              <a:rPr lang="ru-RU" sz="4800" dirty="0" err="1">
                <a:solidFill>
                  <a:srgbClr val="002060"/>
                </a:solidFill>
              </a:rPr>
              <a:t>особливу</a:t>
            </a:r>
            <a:r>
              <a:rPr lang="ru-RU" sz="4800" dirty="0">
                <a:solidFill>
                  <a:srgbClr val="002060"/>
                </a:solidFill>
              </a:rPr>
              <a:t> </a:t>
            </a:r>
            <a:r>
              <a:rPr lang="ru-RU" sz="4800" dirty="0" err="1">
                <a:solidFill>
                  <a:srgbClr val="002060"/>
                </a:solidFill>
              </a:rPr>
              <a:t>трофічну</a:t>
            </a:r>
            <a:r>
              <a:rPr lang="ru-RU" sz="4800" dirty="0">
                <a:solidFill>
                  <a:srgbClr val="002060"/>
                </a:solidFill>
              </a:rPr>
              <a:t> </a:t>
            </a:r>
            <a:r>
              <a:rPr lang="ru-RU" sz="4800" dirty="0" err="1">
                <a:solidFill>
                  <a:srgbClr val="002060"/>
                </a:solidFill>
              </a:rPr>
              <a:t>групу</a:t>
            </a:r>
            <a:r>
              <a:rPr lang="ru-RU" sz="4800" dirty="0">
                <a:solidFill>
                  <a:srgbClr val="002060"/>
                </a:solidFill>
              </a:rPr>
              <a:t> </a:t>
            </a:r>
            <a:r>
              <a:rPr lang="ru-RU" sz="4800" dirty="0" err="1">
                <a:solidFill>
                  <a:srgbClr val="002060"/>
                </a:solidFill>
              </a:rPr>
              <a:t>утворюють</a:t>
            </a:r>
            <a:r>
              <a:rPr lang="ru-RU" sz="4800" dirty="0">
                <a:solidFill>
                  <a:srgbClr val="002060"/>
                </a:solidFill>
              </a:rPr>
              <a:t> </a:t>
            </a:r>
            <a:r>
              <a:rPr lang="ru-RU" sz="4800" dirty="0" err="1">
                <a:solidFill>
                  <a:srgbClr val="002060"/>
                </a:solidFill>
              </a:rPr>
              <a:t>тварини</a:t>
            </a:r>
            <a:r>
              <a:rPr lang="ru-RU" sz="4800" dirty="0">
                <a:solidFill>
                  <a:srgbClr val="002060"/>
                </a:solidFill>
              </a:rPr>
              <a:t>, </a:t>
            </a:r>
            <a:r>
              <a:rPr lang="ru-RU" sz="4800" dirty="0" err="1">
                <a:solidFill>
                  <a:srgbClr val="002060"/>
                </a:solidFill>
              </a:rPr>
              <a:t>які</a:t>
            </a:r>
            <a:r>
              <a:rPr lang="ru-RU" sz="4800" dirty="0">
                <a:solidFill>
                  <a:srgbClr val="002060"/>
                </a:solidFill>
              </a:rPr>
              <a:t> </a:t>
            </a:r>
            <a:r>
              <a:rPr lang="ru-RU" sz="4800" dirty="0" err="1">
                <a:solidFill>
                  <a:srgbClr val="002060"/>
                </a:solidFill>
              </a:rPr>
              <a:t>живляться</a:t>
            </a:r>
            <a:r>
              <a:rPr lang="ru-RU" sz="4800" dirty="0">
                <a:solidFill>
                  <a:srgbClr val="002060"/>
                </a:solidFill>
              </a:rPr>
              <a:t> нектаром і </a:t>
            </a:r>
            <a:r>
              <a:rPr lang="ru-RU" sz="4800" dirty="0" err="1">
                <a:solidFill>
                  <a:srgbClr val="002060"/>
                </a:solidFill>
              </a:rPr>
              <a:t>пилком</a:t>
            </a:r>
            <a:r>
              <a:rPr lang="ru-RU" sz="4800" dirty="0">
                <a:solidFill>
                  <a:srgbClr val="002060"/>
                </a:solidFill>
              </a:rPr>
              <a:t> </a:t>
            </a:r>
            <a:r>
              <a:rPr lang="ru-RU" sz="4800" dirty="0" err="1">
                <a:solidFill>
                  <a:srgbClr val="002060"/>
                </a:solidFill>
              </a:rPr>
              <a:t>садових</a:t>
            </a:r>
            <a:r>
              <a:rPr lang="ru-RU" sz="4800" dirty="0">
                <a:solidFill>
                  <a:srgbClr val="002060"/>
                </a:solidFill>
              </a:rPr>
              <a:t> </a:t>
            </a:r>
            <a:r>
              <a:rPr lang="ru-RU" sz="4800" dirty="0" err="1">
                <a:solidFill>
                  <a:srgbClr val="002060"/>
                </a:solidFill>
              </a:rPr>
              <a:t>рослин</a:t>
            </a:r>
            <a:r>
              <a:rPr lang="ru-RU" sz="4800" dirty="0">
                <a:solidFill>
                  <a:srgbClr val="002060"/>
                </a:solidFill>
              </a:rPr>
              <a:t>: </a:t>
            </a:r>
            <a:r>
              <a:rPr lang="ru-RU" sz="4800" dirty="0" err="1">
                <a:solidFill>
                  <a:srgbClr val="002060"/>
                </a:solidFill>
              </a:rPr>
              <a:t>різноманітні</a:t>
            </a:r>
            <a:r>
              <a:rPr lang="ru-RU" sz="4800" dirty="0">
                <a:solidFill>
                  <a:srgbClr val="002060"/>
                </a:solidFill>
              </a:rPr>
              <a:t> </a:t>
            </a:r>
            <a:r>
              <a:rPr lang="ru-RU" sz="4800" dirty="0" err="1">
                <a:solidFill>
                  <a:srgbClr val="002060"/>
                </a:solidFill>
              </a:rPr>
              <a:t>метелики</a:t>
            </a:r>
            <a:r>
              <a:rPr lang="ru-RU" sz="4800" dirty="0">
                <a:solidFill>
                  <a:srgbClr val="002060"/>
                </a:solidFill>
              </a:rPr>
              <a:t>, мухи, </a:t>
            </a:r>
            <a:r>
              <a:rPr lang="ru-RU" sz="4800" dirty="0" err="1">
                <a:solidFill>
                  <a:srgbClr val="002060"/>
                </a:solidFill>
              </a:rPr>
              <a:t>бджоли</a:t>
            </a:r>
            <a:r>
              <a:rPr lang="ru-RU" sz="4800" dirty="0">
                <a:solidFill>
                  <a:srgbClr val="002060"/>
                </a:solidFill>
              </a:rPr>
              <a:t> і </a:t>
            </a:r>
            <a:r>
              <a:rPr lang="ru-RU" sz="4800" dirty="0" err="1">
                <a:solidFill>
                  <a:srgbClr val="002060"/>
                </a:solidFill>
              </a:rPr>
              <a:t>дрібні</a:t>
            </a:r>
            <a:r>
              <a:rPr lang="ru-RU" sz="4800" dirty="0">
                <a:solidFill>
                  <a:srgbClr val="002060"/>
                </a:solidFill>
              </a:rPr>
              <a:t> жуки — </a:t>
            </a:r>
            <a:r>
              <a:rPr lang="ru-RU" sz="4800" dirty="0" err="1">
                <a:solidFill>
                  <a:srgbClr val="002060"/>
                </a:solidFill>
              </a:rPr>
              <a:t>пилкоїди</a:t>
            </a:r>
            <a:endParaRPr lang="ru-RU" sz="4800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8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" y="4268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5" y="34572"/>
            <a:ext cx="9116391" cy="685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34" y="49694"/>
            <a:ext cx="9134656" cy="6850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21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332656"/>
            <a:ext cx="7520940" cy="4347821"/>
          </a:xfrm>
        </p:spPr>
        <p:txBody>
          <a:bodyPr>
            <a:noAutofit/>
          </a:bodyPr>
          <a:lstStyle/>
          <a:p>
            <a:r>
              <a:rPr lang="ru-RU" sz="4800" dirty="0" err="1">
                <a:solidFill>
                  <a:srgbClr val="002060"/>
                </a:solidFill>
              </a:rPr>
              <a:t>Рослиноїдними</a:t>
            </a:r>
            <a:r>
              <a:rPr lang="ru-RU" sz="4800" dirty="0">
                <a:solidFill>
                  <a:srgbClr val="002060"/>
                </a:solidFill>
              </a:rPr>
              <a:t> </a:t>
            </a:r>
            <a:r>
              <a:rPr lang="ru-RU" sz="4800" dirty="0" err="1">
                <a:solidFill>
                  <a:srgbClr val="002060"/>
                </a:solidFill>
              </a:rPr>
              <a:t>тваринами</a:t>
            </a:r>
            <a:r>
              <a:rPr lang="ru-RU" sz="4800" dirty="0">
                <a:solidFill>
                  <a:srgbClr val="002060"/>
                </a:solidFill>
              </a:rPr>
              <a:t> є </a:t>
            </a:r>
            <a:r>
              <a:rPr lang="ru-RU" sz="4800" dirty="0" err="1">
                <a:solidFill>
                  <a:srgbClr val="002060"/>
                </a:solidFill>
              </a:rPr>
              <a:t>також</a:t>
            </a:r>
            <a:r>
              <a:rPr lang="ru-RU" sz="4800" dirty="0">
                <a:solidFill>
                  <a:srgbClr val="002060"/>
                </a:solidFill>
              </a:rPr>
              <a:t> </a:t>
            </a:r>
            <a:r>
              <a:rPr lang="ru-RU" sz="4800" dirty="0" err="1">
                <a:solidFill>
                  <a:srgbClr val="002060"/>
                </a:solidFill>
              </a:rPr>
              <a:t>паразити</a:t>
            </a:r>
            <a:r>
              <a:rPr lang="ru-RU" sz="4800" dirty="0">
                <a:solidFill>
                  <a:srgbClr val="002060"/>
                </a:solidFill>
              </a:rPr>
              <a:t> </a:t>
            </a:r>
            <a:r>
              <a:rPr lang="ru-RU" sz="4800" dirty="0" err="1">
                <a:solidFill>
                  <a:srgbClr val="002060"/>
                </a:solidFill>
              </a:rPr>
              <a:t>рослин</a:t>
            </a:r>
            <a:r>
              <a:rPr lang="ru-RU" sz="4800" dirty="0">
                <a:solidFill>
                  <a:srgbClr val="002060"/>
                </a:solidFill>
              </a:rPr>
              <a:t>, </a:t>
            </a:r>
            <a:r>
              <a:rPr lang="ru-RU" sz="4800" dirty="0" err="1">
                <a:solidFill>
                  <a:srgbClr val="002060"/>
                </a:solidFill>
              </a:rPr>
              <a:t>котрі</a:t>
            </a:r>
            <a:r>
              <a:rPr lang="ru-RU" sz="4800" dirty="0">
                <a:solidFill>
                  <a:srgbClr val="002060"/>
                </a:solidFill>
              </a:rPr>
              <a:t> </a:t>
            </a:r>
            <a:r>
              <a:rPr lang="ru-RU" sz="4800" dirty="0" err="1">
                <a:solidFill>
                  <a:srgbClr val="002060"/>
                </a:solidFill>
              </a:rPr>
              <a:t>постійно</a:t>
            </a:r>
            <a:r>
              <a:rPr lang="ru-RU" sz="4800" dirty="0">
                <a:solidFill>
                  <a:srgbClr val="002060"/>
                </a:solidFill>
              </a:rPr>
              <a:t> </a:t>
            </a:r>
            <a:r>
              <a:rPr lang="ru-RU" sz="4800" dirty="0" err="1">
                <a:solidFill>
                  <a:srgbClr val="002060"/>
                </a:solidFill>
              </a:rPr>
              <a:t>живуть</a:t>
            </a:r>
            <a:r>
              <a:rPr lang="ru-RU" sz="4800" dirty="0">
                <a:solidFill>
                  <a:srgbClr val="002060"/>
                </a:solidFill>
              </a:rPr>
              <a:t> </a:t>
            </a:r>
            <a:r>
              <a:rPr lang="ru-RU" sz="4800" dirty="0" err="1">
                <a:solidFill>
                  <a:srgbClr val="002060"/>
                </a:solidFill>
              </a:rPr>
              <a:t>усередині</a:t>
            </a:r>
            <a:r>
              <a:rPr lang="ru-RU" sz="4800" dirty="0">
                <a:solidFill>
                  <a:srgbClr val="002060"/>
                </a:solidFill>
              </a:rPr>
              <a:t> </a:t>
            </a:r>
            <a:r>
              <a:rPr lang="ru-RU" sz="4800" dirty="0" err="1">
                <a:solidFill>
                  <a:srgbClr val="002060"/>
                </a:solidFill>
              </a:rPr>
              <a:t>або</a:t>
            </a:r>
            <a:r>
              <a:rPr lang="ru-RU" sz="4800" dirty="0">
                <a:solidFill>
                  <a:srgbClr val="002060"/>
                </a:solidFill>
              </a:rPr>
              <a:t> на </a:t>
            </a:r>
            <a:r>
              <a:rPr lang="ru-RU" sz="4800" dirty="0" err="1">
                <a:solidFill>
                  <a:srgbClr val="002060"/>
                </a:solidFill>
              </a:rPr>
              <a:t>поверхні</a:t>
            </a:r>
            <a:r>
              <a:rPr lang="ru-RU" sz="4800" dirty="0">
                <a:solidFill>
                  <a:srgbClr val="002060"/>
                </a:solidFill>
              </a:rPr>
              <a:t> </a:t>
            </a:r>
            <a:r>
              <a:rPr lang="ru-RU" sz="4800" dirty="0" err="1">
                <a:solidFill>
                  <a:srgbClr val="002060"/>
                </a:solidFill>
              </a:rPr>
              <a:t>рослин</a:t>
            </a:r>
            <a:r>
              <a:rPr lang="ru-RU" sz="4800" dirty="0">
                <a:solidFill>
                  <a:srgbClr val="002060"/>
                </a:solidFill>
              </a:rPr>
              <a:t>. </a:t>
            </a:r>
            <a:r>
              <a:rPr lang="ru-RU" sz="4800" dirty="0" err="1">
                <a:solidFill>
                  <a:srgbClr val="002060"/>
                </a:solidFill>
              </a:rPr>
              <a:t>Це</a:t>
            </a:r>
            <a:r>
              <a:rPr lang="ru-RU" sz="4800" dirty="0">
                <a:solidFill>
                  <a:srgbClr val="002060"/>
                </a:solidFill>
              </a:rPr>
              <a:t> </a:t>
            </a:r>
            <a:r>
              <a:rPr lang="ru-RU" sz="4800" dirty="0" err="1">
                <a:solidFill>
                  <a:srgbClr val="002060"/>
                </a:solidFill>
              </a:rPr>
              <a:t>певні</a:t>
            </a:r>
            <a:r>
              <a:rPr lang="ru-RU" sz="4800" dirty="0">
                <a:solidFill>
                  <a:srgbClr val="002060"/>
                </a:solidFill>
              </a:rPr>
              <a:t> </a:t>
            </a:r>
            <a:r>
              <a:rPr lang="ru-RU" sz="4800" dirty="0" err="1">
                <a:solidFill>
                  <a:srgbClr val="002060"/>
                </a:solidFill>
              </a:rPr>
              <a:t>види</a:t>
            </a:r>
            <a:r>
              <a:rPr lang="ru-RU" sz="4800" dirty="0">
                <a:solidFill>
                  <a:srgbClr val="002060"/>
                </a:solidFill>
              </a:rPr>
              <a:t> </a:t>
            </a:r>
            <a:r>
              <a:rPr lang="ru-RU" sz="4800" dirty="0" err="1">
                <a:solidFill>
                  <a:srgbClr val="002060"/>
                </a:solidFill>
              </a:rPr>
              <a:t>червів</a:t>
            </a:r>
            <a:r>
              <a:rPr lang="ru-RU" sz="4800" dirty="0">
                <a:solidFill>
                  <a:srgbClr val="002060"/>
                </a:solidFill>
              </a:rPr>
              <a:t>, а </a:t>
            </a:r>
            <a:r>
              <a:rPr lang="ru-RU" sz="4800" dirty="0" err="1">
                <a:solidFill>
                  <a:srgbClr val="002060"/>
                </a:solidFill>
              </a:rPr>
              <a:t>також</a:t>
            </a:r>
            <a:r>
              <a:rPr lang="ru-RU" sz="4800" dirty="0">
                <a:solidFill>
                  <a:srgbClr val="002060"/>
                </a:solidFill>
              </a:rPr>
              <a:t> </a:t>
            </a:r>
            <a:r>
              <a:rPr lang="ru-RU" sz="4800" dirty="0" err="1">
                <a:solidFill>
                  <a:srgbClr val="002060"/>
                </a:solidFill>
              </a:rPr>
              <a:t>попелиці</a:t>
            </a:r>
            <a:r>
              <a:rPr lang="ru-RU" sz="4800" dirty="0">
                <a:solidFill>
                  <a:srgbClr val="002060"/>
                </a:solidFill>
              </a:rPr>
              <a:t>, </a:t>
            </a:r>
            <a:r>
              <a:rPr lang="ru-RU" sz="4800" dirty="0" err="1">
                <a:solidFill>
                  <a:srgbClr val="002060"/>
                </a:solidFill>
              </a:rPr>
              <a:t>які</a:t>
            </a:r>
            <a:r>
              <a:rPr lang="ru-RU" sz="4800" dirty="0">
                <a:solidFill>
                  <a:srgbClr val="002060"/>
                </a:solidFill>
              </a:rPr>
              <a:t> </a:t>
            </a:r>
            <a:r>
              <a:rPr lang="ru-RU" sz="4800" dirty="0" err="1">
                <a:solidFill>
                  <a:srgbClr val="002060"/>
                </a:solidFill>
              </a:rPr>
              <a:t>висмоктують</a:t>
            </a:r>
            <a:r>
              <a:rPr lang="ru-RU" sz="4800" dirty="0">
                <a:solidFill>
                  <a:srgbClr val="002060"/>
                </a:solidFill>
              </a:rPr>
              <a:t> з </a:t>
            </a:r>
            <a:r>
              <a:rPr lang="ru-RU" sz="4800" dirty="0" err="1">
                <a:solidFill>
                  <a:srgbClr val="002060"/>
                </a:solidFill>
              </a:rPr>
              <a:t>рослин</a:t>
            </a:r>
            <a:r>
              <a:rPr lang="ru-RU" sz="4800" dirty="0">
                <a:solidFill>
                  <a:srgbClr val="002060"/>
                </a:solidFill>
              </a:rPr>
              <a:t> соки.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56"/>
            <a:ext cx="9144000" cy="68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16416" cy="692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62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332656"/>
            <a:ext cx="7520940" cy="4347821"/>
          </a:xfrm>
        </p:spPr>
        <p:txBody>
          <a:bodyPr>
            <a:noAutofit/>
          </a:bodyPr>
          <a:lstStyle/>
          <a:p>
            <a:r>
              <a:rPr lang="ru-RU" sz="4200" dirty="0" err="1">
                <a:solidFill>
                  <a:srgbClr val="002060"/>
                </a:solidFill>
              </a:rPr>
              <a:t>М’ясоїдні</a:t>
            </a:r>
            <a:r>
              <a:rPr lang="ru-RU" sz="4200" dirty="0">
                <a:solidFill>
                  <a:srgbClr val="002060"/>
                </a:solidFill>
              </a:rPr>
              <a:t> </a:t>
            </a:r>
            <a:r>
              <a:rPr lang="ru-RU" sz="4200" dirty="0" err="1">
                <a:solidFill>
                  <a:srgbClr val="002060"/>
                </a:solidFill>
              </a:rPr>
              <a:t>тварини</a:t>
            </a:r>
            <a:r>
              <a:rPr lang="ru-RU" sz="4200" dirty="0">
                <a:solidFill>
                  <a:srgbClr val="002060"/>
                </a:solidFill>
              </a:rPr>
              <a:t>. </a:t>
            </a:r>
            <a:r>
              <a:rPr lang="ru-RU" sz="4200" dirty="0" err="1">
                <a:solidFill>
                  <a:srgbClr val="002060"/>
                </a:solidFill>
              </a:rPr>
              <a:t>Ця</a:t>
            </a:r>
            <a:r>
              <a:rPr lang="ru-RU" sz="4200" dirty="0">
                <a:solidFill>
                  <a:srgbClr val="002060"/>
                </a:solidFill>
              </a:rPr>
              <a:t> </a:t>
            </a:r>
            <a:r>
              <a:rPr lang="ru-RU" sz="4200" dirty="0" err="1">
                <a:solidFill>
                  <a:srgbClr val="002060"/>
                </a:solidFill>
              </a:rPr>
              <a:t>група</a:t>
            </a:r>
            <a:r>
              <a:rPr lang="ru-RU" sz="4200" dirty="0">
                <a:solidFill>
                  <a:srgbClr val="002060"/>
                </a:solidFill>
              </a:rPr>
              <a:t> </a:t>
            </a:r>
            <a:r>
              <a:rPr lang="ru-RU" sz="4200" dirty="0" err="1">
                <a:solidFill>
                  <a:srgbClr val="002060"/>
                </a:solidFill>
              </a:rPr>
              <a:t>об’єднує</a:t>
            </a:r>
            <a:r>
              <a:rPr lang="ru-RU" sz="4200" dirty="0">
                <a:solidFill>
                  <a:srgbClr val="002060"/>
                </a:solidFill>
              </a:rPr>
              <a:t> </a:t>
            </a:r>
            <a:r>
              <a:rPr lang="ru-RU" sz="4200" dirty="0" err="1">
                <a:solidFill>
                  <a:srgbClr val="002060"/>
                </a:solidFill>
              </a:rPr>
              <a:t>тварин</a:t>
            </a:r>
            <a:r>
              <a:rPr lang="ru-RU" sz="4200" dirty="0">
                <a:solidFill>
                  <a:srgbClr val="002060"/>
                </a:solidFill>
              </a:rPr>
              <a:t>, </a:t>
            </a:r>
            <a:r>
              <a:rPr lang="ru-RU" sz="4200" dirty="0" err="1">
                <a:solidFill>
                  <a:srgbClr val="002060"/>
                </a:solidFill>
              </a:rPr>
              <a:t>які</a:t>
            </a:r>
            <a:r>
              <a:rPr lang="ru-RU" sz="4200" dirty="0">
                <a:solidFill>
                  <a:srgbClr val="002060"/>
                </a:solidFill>
              </a:rPr>
              <a:t> </a:t>
            </a:r>
            <a:r>
              <a:rPr lang="ru-RU" sz="4200" dirty="0" err="1">
                <a:solidFill>
                  <a:srgbClr val="002060"/>
                </a:solidFill>
              </a:rPr>
              <a:t>живляться</a:t>
            </a:r>
            <a:r>
              <a:rPr lang="ru-RU" sz="4200" dirty="0">
                <a:solidFill>
                  <a:srgbClr val="002060"/>
                </a:solidFill>
              </a:rPr>
              <a:t> </a:t>
            </a:r>
            <a:r>
              <a:rPr lang="ru-RU" sz="4200" dirty="0" err="1">
                <a:solidFill>
                  <a:srgbClr val="002060"/>
                </a:solidFill>
              </a:rPr>
              <a:t>іншими</a:t>
            </a:r>
            <a:r>
              <a:rPr lang="ru-RU" sz="4200" dirty="0">
                <a:solidFill>
                  <a:srgbClr val="002060"/>
                </a:solidFill>
              </a:rPr>
              <a:t> </a:t>
            </a:r>
            <a:r>
              <a:rPr lang="ru-RU" sz="4200" dirty="0" err="1">
                <a:solidFill>
                  <a:srgbClr val="002060"/>
                </a:solidFill>
              </a:rPr>
              <a:t>тваринами</a:t>
            </a:r>
            <a:r>
              <a:rPr lang="ru-RU" sz="4200" dirty="0">
                <a:solidFill>
                  <a:srgbClr val="002060"/>
                </a:solidFill>
              </a:rPr>
              <a:t>. </a:t>
            </a:r>
            <a:r>
              <a:rPr lang="ru-RU" sz="4200" dirty="0" err="1">
                <a:solidFill>
                  <a:srgbClr val="002060"/>
                </a:solidFill>
              </a:rPr>
              <a:t>Найвідоміші</a:t>
            </a:r>
            <a:r>
              <a:rPr lang="ru-RU" sz="4200" dirty="0">
                <a:solidFill>
                  <a:srgbClr val="002060"/>
                </a:solidFill>
              </a:rPr>
              <a:t> </a:t>
            </a:r>
            <a:r>
              <a:rPr lang="ru-RU" sz="4200" dirty="0" err="1">
                <a:solidFill>
                  <a:srgbClr val="002060"/>
                </a:solidFill>
              </a:rPr>
              <a:t>представники</a:t>
            </a:r>
            <a:r>
              <a:rPr lang="ru-RU" sz="4200" dirty="0">
                <a:solidFill>
                  <a:srgbClr val="002060"/>
                </a:solidFill>
              </a:rPr>
              <a:t> </a:t>
            </a:r>
            <a:r>
              <a:rPr lang="ru-RU" sz="4200" dirty="0" err="1">
                <a:solidFill>
                  <a:srgbClr val="002060"/>
                </a:solidFill>
              </a:rPr>
              <a:t>м’ясоїдних</a:t>
            </a:r>
            <a:r>
              <a:rPr lang="ru-RU" sz="4200" dirty="0">
                <a:solidFill>
                  <a:srgbClr val="002060"/>
                </a:solidFill>
              </a:rPr>
              <a:t> — </a:t>
            </a:r>
            <a:r>
              <a:rPr lang="ru-RU" sz="4200" dirty="0" err="1">
                <a:solidFill>
                  <a:srgbClr val="002060"/>
                </a:solidFill>
              </a:rPr>
              <a:t>хижаки</a:t>
            </a:r>
            <a:r>
              <a:rPr lang="ru-RU" sz="4200" dirty="0">
                <a:solidFill>
                  <a:srgbClr val="002060"/>
                </a:solidFill>
              </a:rPr>
              <a:t>. </a:t>
            </a:r>
            <a:r>
              <a:rPr lang="ru-RU" sz="4200" dirty="0" err="1">
                <a:solidFill>
                  <a:srgbClr val="002060"/>
                </a:solidFill>
              </a:rPr>
              <a:t>Аби</a:t>
            </a:r>
            <a:r>
              <a:rPr lang="ru-RU" sz="4200" dirty="0">
                <a:solidFill>
                  <a:srgbClr val="002060"/>
                </a:solidFill>
              </a:rPr>
              <a:t> </a:t>
            </a:r>
            <a:r>
              <a:rPr lang="ru-RU" sz="4200" dirty="0" err="1">
                <a:solidFill>
                  <a:srgbClr val="002060"/>
                </a:solidFill>
              </a:rPr>
              <a:t>добути</a:t>
            </a:r>
            <a:r>
              <a:rPr lang="ru-RU" sz="4200" dirty="0">
                <a:solidFill>
                  <a:srgbClr val="002060"/>
                </a:solidFill>
              </a:rPr>
              <a:t> </a:t>
            </a:r>
            <a:r>
              <a:rPr lang="ru-RU" sz="4200" dirty="0" err="1">
                <a:solidFill>
                  <a:srgbClr val="002060"/>
                </a:solidFill>
              </a:rPr>
              <a:t>їжу</a:t>
            </a:r>
            <a:r>
              <a:rPr lang="ru-RU" sz="4200" dirty="0">
                <a:solidFill>
                  <a:srgbClr val="002060"/>
                </a:solidFill>
              </a:rPr>
              <a:t>, вони </a:t>
            </a:r>
            <a:r>
              <a:rPr lang="ru-RU" sz="4200" dirty="0" err="1">
                <a:solidFill>
                  <a:srgbClr val="002060"/>
                </a:solidFill>
              </a:rPr>
              <a:t>переслідують</a:t>
            </a:r>
            <a:r>
              <a:rPr lang="ru-RU" sz="4200" dirty="0">
                <a:solidFill>
                  <a:srgbClr val="002060"/>
                </a:solidFill>
              </a:rPr>
              <a:t> </a:t>
            </a:r>
            <a:r>
              <a:rPr lang="ru-RU" sz="4200" dirty="0" err="1">
                <a:solidFill>
                  <a:srgbClr val="002060"/>
                </a:solidFill>
              </a:rPr>
              <a:t>або</a:t>
            </a:r>
            <a:r>
              <a:rPr lang="ru-RU" sz="4200" dirty="0">
                <a:solidFill>
                  <a:srgbClr val="002060"/>
                </a:solidFill>
              </a:rPr>
              <a:t> </a:t>
            </a:r>
            <a:r>
              <a:rPr lang="ru-RU" sz="4200" dirty="0" err="1">
                <a:solidFill>
                  <a:srgbClr val="002060"/>
                </a:solidFill>
              </a:rPr>
              <a:t>вистежують</a:t>
            </a:r>
            <a:r>
              <a:rPr lang="ru-RU" sz="4200" dirty="0">
                <a:solidFill>
                  <a:srgbClr val="002060"/>
                </a:solidFill>
              </a:rPr>
              <a:t> свою жертву — </a:t>
            </a:r>
            <a:r>
              <a:rPr lang="ru-RU" sz="4200" dirty="0" err="1">
                <a:solidFill>
                  <a:srgbClr val="002060"/>
                </a:solidFill>
              </a:rPr>
              <a:t>тварин</a:t>
            </a:r>
            <a:r>
              <a:rPr lang="ru-RU" sz="4200" dirty="0">
                <a:solidFill>
                  <a:srgbClr val="002060"/>
                </a:solidFill>
              </a:rPr>
              <a:t> того самого </a:t>
            </a:r>
            <a:r>
              <a:rPr lang="ru-RU" sz="4200" dirty="0" err="1">
                <a:solidFill>
                  <a:srgbClr val="002060"/>
                </a:solidFill>
              </a:rPr>
              <a:t>рівня</a:t>
            </a:r>
            <a:r>
              <a:rPr lang="ru-RU" sz="4200" dirty="0">
                <a:solidFill>
                  <a:srgbClr val="002060"/>
                </a:solidFill>
              </a:rPr>
              <a:t> </a:t>
            </a:r>
            <a:r>
              <a:rPr lang="ru-RU" sz="4200" dirty="0" err="1">
                <a:solidFill>
                  <a:srgbClr val="002060"/>
                </a:solidFill>
              </a:rPr>
              <a:t>організації</a:t>
            </a:r>
            <a:r>
              <a:rPr lang="ru-RU" sz="4200" dirty="0">
                <a:solidFill>
                  <a:srgbClr val="002060"/>
                </a:solidFill>
              </a:rPr>
              <a:t>.</a:t>
            </a:r>
          </a:p>
          <a:p>
            <a:endParaRPr lang="ru-RU" sz="4000" dirty="0">
              <a:solidFill>
                <a:srgbClr val="002060"/>
              </a:solidFill>
            </a:endParaRPr>
          </a:p>
          <a:p>
            <a:r>
              <a:rPr lang="ru-RU" sz="40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1530"/>
            <a:ext cx="9144000" cy="686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1" y="0"/>
            <a:ext cx="9144000" cy="687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6" y="0"/>
            <a:ext cx="9144000" cy="687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42"/>
            <a:ext cx="9177517" cy="6864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58" y="8409"/>
            <a:ext cx="4595858" cy="68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5" y="47576"/>
            <a:ext cx="9181976" cy="685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1" y="61342"/>
            <a:ext cx="9200438" cy="613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14" y="-71499"/>
            <a:ext cx="9204896" cy="6903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6" y="1772816"/>
            <a:ext cx="9193195" cy="6894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2" y="61342"/>
            <a:ext cx="9190607" cy="689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3" y="-33511"/>
            <a:ext cx="9190607" cy="689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2" y="0"/>
            <a:ext cx="8641773" cy="691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66789"/>
            <a:ext cx="9216869" cy="6892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3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" y="61342"/>
            <a:ext cx="9212605" cy="691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4" name="Picture 1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96122"/>
            <a:ext cx="9217092" cy="700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5" name="Picture 1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91" y="-71499"/>
            <a:ext cx="9231249" cy="7182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6" name="Picture 2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5" y="81881"/>
            <a:ext cx="9192251" cy="7182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7" name="Picture 2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3" y="-167284"/>
            <a:ext cx="9230164" cy="717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8" name="Picture 2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6" y="-161597"/>
            <a:ext cx="9255608" cy="717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65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1" dur="2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20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800" decel="1000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166</TotalTime>
  <Words>572</Words>
  <Application>Microsoft Office PowerPoint</Application>
  <PresentationFormat>Экран (4:3)</PresentationFormat>
  <Paragraphs>23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Углы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Кінець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Администратор</cp:lastModifiedBy>
  <cp:revision>16</cp:revision>
  <dcterms:created xsi:type="dcterms:W3CDTF">2014-05-19T14:11:20Z</dcterms:created>
  <dcterms:modified xsi:type="dcterms:W3CDTF">2014-05-19T16:57:34Z</dcterms:modified>
</cp:coreProperties>
</file>