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5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>
        <p:scale>
          <a:sx n="70" d="100"/>
          <a:sy n="70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8BABC-B25B-424D-B4AF-AF82F12D7F36}" type="doc">
      <dgm:prSet loTypeId="urn:microsoft.com/office/officeart/2005/8/layout/radial5" loCatId="relationship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97EB73C-2E89-40FF-8297-DA6A1DEA685D}">
      <dgm:prSet phldrT="[Текст]"/>
      <dgm:spPr/>
      <dgm:t>
        <a:bodyPr/>
        <a:lstStyle/>
        <a:p>
          <a:r>
            <a:rPr lang="uk-UA" dirty="0" smtClean="0"/>
            <a:t>Леся Українка</a:t>
          </a:r>
          <a:endParaRPr lang="ru-RU" dirty="0"/>
        </a:p>
      </dgm:t>
    </dgm:pt>
    <dgm:pt modelId="{03A900E9-D280-490C-B760-DADEBF5FA6DE}" type="parTrans" cxnId="{3EDECE24-7B65-46D5-AEEE-97B00CE38A37}">
      <dgm:prSet/>
      <dgm:spPr/>
      <dgm:t>
        <a:bodyPr/>
        <a:lstStyle/>
        <a:p>
          <a:endParaRPr lang="ru-RU"/>
        </a:p>
      </dgm:t>
    </dgm:pt>
    <dgm:pt modelId="{58C4B9AC-989E-4CD7-A5E5-BCB2892C3BB1}" type="sibTrans" cxnId="{3EDECE24-7B65-46D5-AEEE-97B00CE38A37}">
      <dgm:prSet/>
      <dgm:spPr/>
      <dgm:t>
        <a:bodyPr/>
        <a:lstStyle/>
        <a:p>
          <a:endParaRPr lang="ru-RU"/>
        </a:p>
      </dgm:t>
    </dgm:pt>
    <dgm:pt modelId="{CD5C8897-1277-4577-B135-CEBD100F8C68}">
      <dgm:prSet phldrT="[Текст]"/>
      <dgm:spPr/>
      <dgm:t>
        <a:bodyPr/>
        <a:lstStyle/>
        <a:p>
          <a:r>
            <a:rPr lang="uk-UA" dirty="0" smtClean="0"/>
            <a:t>Брат Михайло</a:t>
          </a:r>
          <a:endParaRPr lang="ru-RU" dirty="0"/>
        </a:p>
      </dgm:t>
    </dgm:pt>
    <dgm:pt modelId="{F85C6034-B334-4F37-8579-0DAC587FAD5D}" type="parTrans" cxnId="{004ED180-957A-4EDE-BF54-F412F850BDFF}">
      <dgm:prSet/>
      <dgm:spPr/>
      <dgm:t>
        <a:bodyPr/>
        <a:lstStyle/>
        <a:p>
          <a:endParaRPr lang="ru-RU"/>
        </a:p>
      </dgm:t>
    </dgm:pt>
    <dgm:pt modelId="{1A54CFA0-FEB3-492E-B5FA-E793A199AA13}" type="sibTrans" cxnId="{004ED180-957A-4EDE-BF54-F412F850BDFF}">
      <dgm:prSet/>
      <dgm:spPr/>
      <dgm:t>
        <a:bodyPr/>
        <a:lstStyle/>
        <a:p>
          <a:endParaRPr lang="ru-RU"/>
        </a:p>
      </dgm:t>
    </dgm:pt>
    <dgm:pt modelId="{BC8BF064-6388-4F5C-925A-D3719DF96414}">
      <dgm:prSet phldrT="[Текст]"/>
      <dgm:spPr/>
      <dgm:t>
        <a:bodyPr/>
        <a:lstStyle/>
        <a:p>
          <a:r>
            <a:rPr lang="uk-UA" dirty="0" smtClean="0"/>
            <a:t>Брат Микола</a:t>
          </a:r>
          <a:endParaRPr lang="ru-RU" dirty="0"/>
        </a:p>
      </dgm:t>
    </dgm:pt>
    <dgm:pt modelId="{792C5F8D-5143-4256-9C72-F1C476109B60}" type="parTrans" cxnId="{37730FC6-263F-4DC0-A009-28E5EB4E090A}">
      <dgm:prSet/>
      <dgm:spPr/>
      <dgm:t>
        <a:bodyPr/>
        <a:lstStyle/>
        <a:p>
          <a:endParaRPr lang="ru-RU"/>
        </a:p>
      </dgm:t>
    </dgm:pt>
    <dgm:pt modelId="{497902D1-ABCE-457B-877E-8F9FDA0F6739}" type="sibTrans" cxnId="{37730FC6-263F-4DC0-A009-28E5EB4E090A}">
      <dgm:prSet/>
      <dgm:spPr/>
      <dgm:t>
        <a:bodyPr/>
        <a:lstStyle/>
        <a:p>
          <a:endParaRPr lang="ru-RU"/>
        </a:p>
      </dgm:t>
    </dgm:pt>
    <dgm:pt modelId="{28601B6B-5C9B-46BE-9D66-0A0737556C58}">
      <dgm:prSet phldrT="[Текст]"/>
      <dgm:spPr/>
      <dgm:t>
        <a:bodyPr/>
        <a:lstStyle/>
        <a:p>
          <a:r>
            <a:rPr lang="uk-UA" dirty="0" smtClean="0"/>
            <a:t>Сестра </a:t>
          </a:r>
          <a:r>
            <a:rPr lang="uk-UA" dirty="0" err="1" smtClean="0"/>
            <a:t>Ізидора</a:t>
          </a:r>
          <a:endParaRPr lang="ru-RU" dirty="0"/>
        </a:p>
      </dgm:t>
    </dgm:pt>
    <dgm:pt modelId="{85CC333F-BCD5-432F-A107-921137EC7925}" type="parTrans" cxnId="{D68248EA-75E1-463B-ACED-10A45CEE9BA4}">
      <dgm:prSet/>
      <dgm:spPr/>
      <dgm:t>
        <a:bodyPr/>
        <a:lstStyle/>
        <a:p>
          <a:endParaRPr lang="ru-RU"/>
        </a:p>
      </dgm:t>
    </dgm:pt>
    <dgm:pt modelId="{CC798F8B-FB34-4172-8742-843F918D9DFB}" type="sibTrans" cxnId="{D68248EA-75E1-463B-ACED-10A45CEE9BA4}">
      <dgm:prSet/>
      <dgm:spPr/>
      <dgm:t>
        <a:bodyPr/>
        <a:lstStyle/>
        <a:p>
          <a:endParaRPr lang="ru-RU"/>
        </a:p>
      </dgm:t>
    </dgm:pt>
    <dgm:pt modelId="{E73D59BA-6987-4BA1-BD96-1885D9552956}">
      <dgm:prSet phldrT="[Текст]"/>
      <dgm:spPr/>
      <dgm:t>
        <a:bodyPr/>
        <a:lstStyle/>
        <a:p>
          <a:r>
            <a:rPr lang="uk-UA" dirty="0" smtClean="0"/>
            <a:t>Сестра Ольга</a:t>
          </a:r>
          <a:endParaRPr lang="ru-RU" dirty="0"/>
        </a:p>
      </dgm:t>
    </dgm:pt>
    <dgm:pt modelId="{EB0072BB-D0FD-47F9-A687-8F34CB7997C5}" type="parTrans" cxnId="{E6942648-673C-485B-939B-99E76A0A595D}">
      <dgm:prSet/>
      <dgm:spPr/>
      <dgm:t>
        <a:bodyPr/>
        <a:lstStyle/>
        <a:p>
          <a:endParaRPr lang="ru-RU"/>
        </a:p>
      </dgm:t>
    </dgm:pt>
    <dgm:pt modelId="{A368288C-FC55-455D-914D-313C48062E47}" type="sibTrans" cxnId="{E6942648-673C-485B-939B-99E76A0A595D}">
      <dgm:prSet/>
      <dgm:spPr/>
      <dgm:t>
        <a:bodyPr/>
        <a:lstStyle/>
        <a:p>
          <a:endParaRPr lang="ru-RU"/>
        </a:p>
      </dgm:t>
    </dgm:pt>
    <dgm:pt modelId="{3F9D9D72-7474-47AD-A268-1F6973E8B7F4}">
      <dgm:prSet phldrT="[Текст]" phldr="1"/>
      <dgm:spPr/>
      <dgm:t>
        <a:bodyPr/>
        <a:lstStyle/>
        <a:p>
          <a:endParaRPr lang="ru-RU" dirty="0"/>
        </a:p>
      </dgm:t>
    </dgm:pt>
    <dgm:pt modelId="{8569D75B-9DA2-4EAA-A148-36B6A565E1FE}" type="parTrans" cxnId="{2C92271C-914A-4623-8DC4-716D042E35E2}">
      <dgm:prSet/>
      <dgm:spPr/>
      <dgm:t>
        <a:bodyPr/>
        <a:lstStyle/>
        <a:p>
          <a:endParaRPr lang="ru-RU"/>
        </a:p>
      </dgm:t>
    </dgm:pt>
    <dgm:pt modelId="{B8C7929E-52AF-4808-9234-9E5F244FF560}" type="sibTrans" cxnId="{2C92271C-914A-4623-8DC4-716D042E35E2}">
      <dgm:prSet/>
      <dgm:spPr/>
      <dgm:t>
        <a:bodyPr/>
        <a:lstStyle/>
        <a:p>
          <a:endParaRPr lang="ru-RU"/>
        </a:p>
      </dgm:t>
    </dgm:pt>
    <dgm:pt modelId="{A9765FDD-9FF1-40D0-AAF3-0BF4F4114988}">
      <dgm:prSet phldrT="[Текст]" phldr="1"/>
      <dgm:spPr/>
      <dgm:t>
        <a:bodyPr/>
        <a:lstStyle/>
        <a:p>
          <a:endParaRPr lang="ru-RU" dirty="0"/>
        </a:p>
      </dgm:t>
    </dgm:pt>
    <dgm:pt modelId="{1A151CA6-4646-4192-B950-977DB9ECA8EB}" type="parTrans" cxnId="{E03AA6FE-33AB-45E4-BA44-6E1A0B41480A}">
      <dgm:prSet/>
      <dgm:spPr/>
      <dgm:t>
        <a:bodyPr/>
        <a:lstStyle/>
        <a:p>
          <a:endParaRPr lang="ru-RU"/>
        </a:p>
      </dgm:t>
    </dgm:pt>
    <dgm:pt modelId="{2200EA89-502D-490A-A88D-B2AE8688D3CD}" type="sibTrans" cxnId="{E03AA6FE-33AB-45E4-BA44-6E1A0B41480A}">
      <dgm:prSet/>
      <dgm:spPr/>
      <dgm:t>
        <a:bodyPr/>
        <a:lstStyle/>
        <a:p>
          <a:endParaRPr lang="ru-RU"/>
        </a:p>
      </dgm:t>
    </dgm:pt>
    <dgm:pt modelId="{32FF6DAC-63C7-4CBF-B764-0C35BBF47A48}">
      <dgm:prSet phldrT="[Текст]" phldr="1" custRadScaleRad="200997" custRadScaleInc="-62373"/>
      <dgm:spPr/>
      <dgm:t>
        <a:bodyPr/>
        <a:lstStyle/>
        <a:p>
          <a:endParaRPr lang="ru-RU" dirty="0"/>
        </a:p>
      </dgm:t>
    </dgm:pt>
    <dgm:pt modelId="{118157EF-5D4E-4EE0-BC08-5F076A3D8D98}" type="parTrans" cxnId="{41606519-352F-477E-8DD1-845FCE7B8DF2}">
      <dgm:prSet/>
      <dgm:spPr/>
      <dgm:t>
        <a:bodyPr/>
        <a:lstStyle/>
        <a:p>
          <a:endParaRPr lang="ru-RU"/>
        </a:p>
      </dgm:t>
    </dgm:pt>
    <dgm:pt modelId="{7EC81F26-8B1C-475E-B51F-D34C3564AF82}" type="sibTrans" cxnId="{41606519-352F-477E-8DD1-845FCE7B8DF2}">
      <dgm:prSet/>
      <dgm:spPr/>
      <dgm:t>
        <a:bodyPr/>
        <a:lstStyle/>
        <a:p>
          <a:endParaRPr lang="ru-RU"/>
        </a:p>
      </dgm:t>
    </dgm:pt>
    <dgm:pt modelId="{3A74B17D-0EAB-4C70-9B4D-BAB6F9537650}" type="pres">
      <dgm:prSet presAssocID="{FB78BABC-B25B-424D-B4AF-AF82F12D7F3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B76226-A189-43F1-8CF4-0452B33A3ADF}" type="pres">
      <dgm:prSet presAssocID="{097EB73C-2E89-40FF-8297-DA6A1DEA685D}" presName="centerShape" presStyleLbl="node0" presStyleIdx="0" presStyleCnt="1" custScaleX="209352" custScaleY="126041" custLinFactNeighborX="1661" custLinFactNeighborY="-9539"/>
      <dgm:spPr/>
      <dgm:t>
        <a:bodyPr/>
        <a:lstStyle/>
        <a:p>
          <a:endParaRPr lang="ru-RU"/>
        </a:p>
      </dgm:t>
    </dgm:pt>
    <dgm:pt modelId="{E6AA930A-39B1-4621-8D45-60928A8A0E2E}" type="pres">
      <dgm:prSet presAssocID="{F85C6034-B334-4F37-8579-0DAC587FAD5D}" presName="parTrans" presStyleLbl="sibTrans2D1" presStyleIdx="0" presStyleCnt="4" custAng="206836" custScaleX="154790" custLinFactNeighborX="-19628" custLinFactNeighborY="-14364"/>
      <dgm:spPr/>
      <dgm:t>
        <a:bodyPr/>
        <a:lstStyle/>
        <a:p>
          <a:endParaRPr lang="ru-RU"/>
        </a:p>
      </dgm:t>
    </dgm:pt>
    <dgm:pt modelId="{A48C8A44-42C4-42B2-BC3B-65CB31AE65A1}" type="pres">
      <dgm:prSet presAssocID="{F85C6034-B334-4F37-8579-0DAC587FAD5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35D98C4-8791-4847-B5C8-3AB4045F772F}" type="pres">
      <dgm:prSet presAssocID="{CD5C8897-1277-4577-B135-CEBD100F8C68}" presName="node" presStyleLbl="node1" presStyleIdx="0" presStyleCnt="4" custScaleX="107420" custScaleY="104167" custRadScaleRad="143223" custRadScaleInc="-131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7FB2D-C144-4A36-B94A-CDB6203A4500}" type="pres">
      <dgm:prSet presAssocID="{792C5F8D-5143-4256-9C72-F1C476109B60}" presName="parTrans" presStyleLbl="sibTrans2D1" presStyleIdx="1" presStyleCnt="4" custScaleX="113232"/>
      <dgm:spPr/>
      <dgm:t>
        <a:bodyPr/>
        <a:lstStyle/>
        <a:p>
          <a:endParaRPr lang="ru-RU"/>
        </a:p>
      </dgm:t>
    </dgm:pt>
    <dgm:pt modelId="{F3D7C01D-2B5F-445F-A9A5-C844BACF20EC}" type="pres">
      <dgm:prSet presAssocID="{792C5F8D-5143-4256-9C72-F1C476109B6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A4779CC-3861-4A96-B31D-AFAB354AF884}" type="pres">
      <dgm:prSet presAssocID="{BC8BF064-6388-4F5C-925A-D3719DF96414}" presName="node" presStyleLbl="node1" presStyleIdx="1" presStyleCnt="4" custAng="10800000" custFlipVert="1" custScaleX="99460" custScaleY="115376" custRadScaleRad="163547" custRadScaleInc="-55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ABC52-69AC-4211-A890-6E12140567BD}" type="pres">
      <dgm:prSet presAssocID="{85CC333F-BCD5-432F-A107-921137EC7925}" presName="parTrans" presStyleLbl="sibTrans2D1" presStyleIdx="2" presStyleCnt="4" custScaleX="123815" custLinFactNeighborX="45076" custLinFactNeighborY="-44459"/>
      <dgm:spPr/>
      <dgm:t>
        <a:bodyPr/>
        <a:lstStyle/>
        <a:p>
          <a:endParaRPr lang="ru-RU"/>
        </a:p>
      </dgm:t>
    </dgm:pt>
    <dgm:pt modelId="{BCC05972-51EA-44DB-A35A-63A4F6EE8853}" type="pres">
      <dgm:prSet presAssocID="{85CC333F-BCD5-432F-A107-921137EC792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6AAD15C-9B70-451D-8FF2-C84C9205B99D}" type="pres">
      <dgm:prSet presAssocID="{28601B6B-5C9B-46BE-9D66-0A0737556C58}" presName="node" presStyleLbl="node1" presStyleIdx="2" presStyleCnt="4" custScaleX="109800" custScaleY="90861" custRadScaleRad="148555" custRadScaleInc="-109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443CD-66C5-4110-A784-33FB10A68FA8}" type="pres">
      <dgm:prSet presAssocID="{EB0072BB-D0FD-47F9-A687-8F34CB7997C5}" presName="parTrans" presStyleLbl="sibTrans2D1" presStyleIdx="3" presStyleCnt="4" custScaleX="129425" custLinFactNeighborX="-48701" custLinFactNeighborY="-33335"/>
      <dgm:spPr/>
      <dgm:t>
        <a:bodyPr/>
        <a:lstStyle/>
        <a:p>
          <a:endParaRPr lang="ru-RU"/>
        </a:p>
      </dgm:t>
    </dgm:pt>
    <dgm:pt modelId="{27AF74C4-8122-4F99-9E7F-DCA536EE4C55}" type="pres">
      <dgm:prSet presAssocID="{EB0072BB-D0FD-47F9-A687-8F34CB7997C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C4419E2E-E1CA-47CC-A3F6-DE9436E5F372}" type="pres">
      <dgm:prSet presAssocID="{E73D59BA-6987-4BA1-BD96-1885D9552956}" presName="node" presStyleLbl="node1" presStyleIdx="3" presStyleCnt="4" custScaleX="104088" custScaleY="103552" custRadScaleRad="163102" custRadScaleInc="-85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69B27D-CE10-4419-86F0-F770A650409F}" type="presOf" srcId="{792C5F8D-5143-4256-9C72-F1C476109B60}" destId="{F3D7C01D-2B5F-445F-A9A5-C844BACF20EC}" srcOrd="1" destOrd="0" presId="urn:microsoft.com/office/officeart/2005/8/layout/radial5"/>
    <dgm:cxn modelId="{004ED180-957A-4EDE-BF54-F412F850BDFF}" srcId="{097EB73C-2E89-40FF-8297-DA6A1DEA685D}" destId="{CD5C8897-1277-4577-B135-CEBD100F8C68}" srcOrd="0" destOrd="0" parTransId="{F85C6034-B334-4F37-8579-0DAC587FAD5D}" sibTransId="{1A54CFA0-FEB3-492E-B5FA-E793A199AA13}"/>
    <dgm:cxn modelId="{E03AA6FE-33AB-45E4-BA44-6E1A0B41480A}" srcId="{FB78BABC-B25B-424D-B4AF-AF82F12D7F36}" destId="{A9765FDD-9FF1-40D0-AAF3-0BF4F4114988}" srcOrd="2" destOrd="0" parTransId="{1A151CA6-4646-4192-B950-977DB9ECA8EB}" sibTransId="{2200EA89-502D-490A-A88D-B2AE8688D3CD}"/>
    <dgm:cxn modelId="{3EDECE24-7B65-46D5-AEEE-97B00CE38A37}" srcId="{FB78BABC-B25B-424D-B4AF-AF82F12D7F36}" destId="{097EB73C-2E89-40FF-8297-DA6A1DEA685D}" srcOrd="0" destOrd="0" parTransId="{03A900E9-D280-490C-B760-DADEBF5FA6DE}" sibTransId="{58C4B9AC-989E-4CD7-A5E5-BCB2892C3BB1}"/>
    <dgm:cxn modelId="{B4E874DE-E2BE-4EBE-990B-1D35EA0A2C23}" type="presOf" srcId="{F85C6034-B334-4F37-8579-0DAC587FAD5D}" destId="{A48C8A44-42C4-42B2-BC3B-65CB31AE65A1}" srcOrd="1" destOrd="0" presId="urn:microsoft.com/office/officeart/2005/8/layout/radial5"/>
    <dgm:cxn modelId="{2B0A142B-F148-4CBB-89D9-CD9F5091C7DB}" type="presOf" srcId="{BC8BF064-6388-4F5C-925A-D3719DF96414}" destId="{8A4779CC-3861-4A96-B31D-AFAB354AF884}" srcOrd="0" destOrd="0" presId="urn:microsoft.com/office/officeart/2005/8/layout/radial5"/>
    <dgm:cxn modelId="{EF9FB651-4509-4151-AE22-BA0F84B2DA07}" type="presOf" srcId="{85CC333F-BCD5-432F-A107-921137EC7925}" destId="{BCC05972-51EA-44DB-A35A-63A4F6EE8853}" srcOrd="1" destOrd="0" presId="urn:microsoft.com/office/officeart/2005/8/layout/radial5"/>
    <dgm:cxn modelId="{35E6B7CC-7D11-438D-89AD-2C68F451B8B4}" type="presOf" srcId="{EB0072BB-D0FD-47F9-A687-8F34CB7997C5}" destId="{27AF74C4-8122-4F99-9E7F-DCA536EE4C55}" srcOrd="1" destOrd="0" presId="urn:microsoft.com/office/officeart/2005/8/layout/radial5"/>
    <dgm:cxn modelId="{8C18251E-B667-4306-802A-7E5D31F1719A}" type="presOf" srcId="{FB78BABC-B25B-424D-B4AF-AF82F12D7F36}" destId="{3A74B17D-0EAB-4C70-9B4D-BAB6F9537650}" srcOrd="0" destOrd="0" presId="urn:microsoft.com/office/officeart/2005/8/layout/radial5"/>
    <dgm:cxn modelId="{D68248EA-75E1-463B-ACED-10A45CEE9BA4}" srcId="{097EB73C-2E89-40FF-8297-DA6A1DEA685D}" destId="{28601B6B-5C9B-46BE-9D66-0A0737556C58}" srcOrd="2" destOrd="0" parTransId="{85CC333F-BCD5-432F-A107-921137EC7925}" sibTransId="{CC798F8B-FB34-4172-8742-843F918D9DFB}"/>
    <dgm:cxn modelId="{CFA0C1CC-2240-4A86-B690-920DA1E0FB68}" type="presOf" srcId="{85CC333F-BCD5-432F-A107-921137EC7925}" destId="{042ABC52-69AC-4211-A890-6E12140567BD}" srcOrd="0" destOrd="0" presId="urn:microsoft.com/office/officeart/2005/8/layout/radial5"/>
    <dgm:cxn modelId="{B93E2B53-E75D-4F56-88F8-B4B1F80032F9}" type="presOf" srcId="{097EB73C-2E89-40FF-8297-DA6A1DEA685D}" destId="{2CB76226-A189-43F1-8CF4-0452B33A3ADF}" srcOrd="0" destOrd="0" presId="urn:microsoft.com/office/officeart/2005/8/layout/radial5"/>
    <dgm:cxn modelId="{37730FC6-263F-4DC0-A009-28E5EB4E090A}" srcId="{097EB73C-2E89-40FF-8297-DA6A1DEA685D}" destId="{BC8BF064-6388-4F5C-925A-D3719DF96414}" srcOrd="1" destOrd="0" parTransId="{792C5F8D-5143-4256-9C72-F1C476109B60}" sibTransId="{497902D1-ABCE-457B-877E-8F9FDA0F6739}"/>
    <dgm:cxn modelId="{9162141A-1CA2-4F36-93BF-CC4695DEB599}" type="presOf" srcId="{CD5C8897-1277-4577-B135-CEBD100F8C68}" destId="{F35D98C4-8791-4847-B5C8-3AB4045F772F}" srcOrd="0" destOrd="0" presId="urn:microsoft.com/office/officeart/2005/8/layout/radial5"/>
    <dgm:cxn modelId="{396DE9EC-5B00-4011-B2BB-9A2B7BBB1881}" type="presOf" srcId="{E73D59BA-6987-4BA1-BD96-1885D9552956}" destId="{C4419E2E-E1CA-47CC-A3F6-DE9436E5F372}" srcOrd="0" destOrd="0" presId="urn:microsoft.com/office/officeart/2005/8/layout/radial5"/>
    <dgm:cxn modelId="{E6942648-673C-485B-939B-99E76A0A595D}" srcId="{097EB73C-2E89-40FF-8297-DA6A1DEA685D}" destId="{E73D59BA-6987-4BA1-BD96-1885D9552956}" srcOrd="3" destOrd="0" parTransId="{EB0072BB-D0FD-47F9-A687-8F34CB7997C5}" sibTransId="{A368288C-FC55-455D-914D-313C48062E47}"/>
    <dgm:cxn modelId="{46E966F2-CF73-4F04-B74F-2C074DEE8A0E}" type="presOf" srcId="{28601B6B-5C9B-46BE-9D66-0A0737556C58}" destId="{D6AAD15C-9B70-451D-8FF2-C84C9205B99D}" srcOrd="0" destOrd="0" presId="urn:microsoft.com/office/officeart/2005/8/layout/radial5"/>
    <dgm:cxn modelId="{6A11D7D8-D935-4621-B292-A01178D3889E}" type="presOf" srcId="{F85C6034-B334-4F37-8579-0DAC587FAD5D}" destId="{E6AA930A-39B1-4621-8D45-60928A8A0E2E}" srcOrd="0" destOrd="0" presId="urn:microsoft.com/office/officeart/2005/8/layout/radial5"/>
    <dgm:cxn modelId="{EDD47D8C-8C18-42B2-B567-ECD740E994D2}" type="presOf" srcId="{EB0072BB-D0FD-47F9-A687-8F34CB7997C5}" destId="{F77443CD-66C5-4110-A784-33FB10A68FA8}" srcOrd="0" destOrd="0" presId="urn:microsoft.com/office/officeart/2005/8/layout/radial5"/>
    <dgm:cxn modelId="{0294508A-2D08-418F-8310-DEFEE888D4A0}" type="presOf" srcId="{792C5F8D-5143-4256-9C72-F1C476109B60}" destId="{F547FB2D-C144-4A36-B94A-CDB6203A4500}" srcOrd="0" destOrd="0" presId="urn:microsoft.com/office/officeart/2005/8/layout/radial5"/>
    <dgm:cxn modelId="{2C92271C-914A-4623-8DC4-716D042E35E2}" srcId="{FB78BABC-B25B-424D-B4AF-AF82F12D7F36}" destId="{3F9D9D72-7474-47AD-A268-1F6973E8B7F4}" srcOrd="1" destOrd="0" parTransId="{8569D75B-9DA2-4EAA-A148-36B6A565E1FE}" sibTransId="{B8C7929E-52AF-4808-9234-9E5F244FF560}"/>
    <dgm:cxn modelId="{41606519-352F-477E-8DD1-845FCE7B8DF2}" srcId="{FB78BABC-B25B-424D-B4AF-AF82F12D7F36}" destId="{32FF6DAC-63C7-4CBF-B764-0C35BBF47A48}" srcOrd="3" destOrd="0" parTransId="{118157EF-5D4E-4EE0-BC08-5F076A3D8D98}" sibTransId="{7EC81F26-8B1C-475E-B51F-D34C3564AF82}"/>
    <dgm:cxn modelId="{A6724E43-BA2C-4A45-BE06-B5DEC9E1BB72}" type="presParOf" srcId="{3A74B17D-0EAB-4C70-9B4D-BAB6F9537650}" destId="{2CB76226-A189-43F1-8CF4-0452B33A3ADF}" srcOrd="0" destOrd="0" presId="urn:microsoft.com/office/officeart/2005/8/layout/radial5"/>
    <dgm:cxn modelId="{BD01FC28-A866-4109-AD98-9F49769D521D}" type="presParOf" srcId="{3A74B17D-0EAB-4C70-9B4D-BAB6F9537650}" destId="{E6AA930A-39B1-4621-8D45-60928A8A0E2E}" srcOrd="1" destOrd="0" presId="urn:microsoft.com/office/officeart/2005/8/layout/radial5"/>
    <dgm:cxn modelId="{3F2D20E9-294D-42A2-828B-C67B3B545B5F}" type="presParOf" srcId="{E6AA930A-39B1-4621-8D45-60928A8A0E2E}" destId="{A48C8A44-42C4-42B2-BC3B-65CB31AE65A1}" srcOrd="0" destOrd="0" presId="urn:microsoft.com/office/officeart/2005/8/layout/radial5"/>
    <dgm:cxn modelId="{8C8F53C5-806A-4D17-B545-6EA4688E0773}" type="presParOf" srcId="{3A74B17D-0EAB-4C70-9B4D-BAB6F9537650}" destId="{F35D98C4-8791-4847-B5C8-3AB4045F772F}" srcOrd="2" destOrd="0" presId="urn:microsoft.com/office/officeart/2005/8/layout/radial5"/>
    <dgm:cxn modelId="{25C60B56-B45C-42FA-972A-F25CB9D10C76}" type="presParOf" srcId="{3A74B17D-0EAB-4C70-9B4D-BAB6F9537650}" destId="{F547FB2D-C144-4A36-B94A-CDB6203A4500}" srcOrd="3" destOrd="0" presId="urn:microsoft.com/office/officeart/2005/8/layout/radial5"/>
    <dgm:cxn modelId="{D8265A3F-071D-492D-9FCE-2F8410D22A1D}" type="presParOf" srcId="{F547FB2D-C144-4A36-B94A-CDB6203A4500}" destId="{F3D7C01D-2B5F-445F-A9A5-C844BACF20EC}" srcOrd="0" destOrd="0" presId="urn:microsoft.com/office/officeart/2005/8/layout/radial5"/>
    <dgm:cxn modelId="{0D13E9EE-C773-4EBE-A1F7-CD8CBB3B7368}" type="presParOf" srcId="{3A74B17D-0EAB-4C70-9B4D-BAB6F9537650}" destId="{8A4779CC-3861-4A96-B31D-AFAB354AF884}" srcOrd="4" destOrd="0" presId="urn:microsoft.com/office/officeart/2005/8/layout/radial5"/>
    <dgm:cxn modelId="{4D5735FA-C223-4C6B-A08A-A4841594A70A}" type="presParOf" srcId="{3A74B17D-0EAB-4C70-9B4D-BAB6F9537650}" destId="{042ABC52-69AC-4211-A890-6E12140567BD}" srcOrd="5" destOrd="0" presId="urn:microsoft.com/office/officeart/2005/8/layout/radial5"/>
    <dgm:cxn modelId="{A4C0E9C3-92AD-4580-80B4-7F8A4195FA9D}" type="presParOf" srcId="{042ABC52-69AC-4211-A890-6E12140567BD}" destId="{BCC05972-51EA-44DB-A35A-63A4F6EE8853}" srcOrd="0" destOrd="0" presId="urn:microsoft.com/office/officeart/2005/8/layout/radial5"/>
    <dgm:cxn modelId="{3E87ED30-DF13-4813-A361-157CCFB6F615}" type="presParOf" srcId="{3A74B17D-0EAB-4C70-9B4D-BAB6F9537650}" destId="{D6AAD15C-9B70-451D-8FF2-C84C9205B99D}" srcOrd="6" destOrd="0" presId="urn:microsoft.com/office/officeart/2005/8/layout/radial5"/>
    <dgm:cxn modelId="{9DC42FA2-7846-48E8-B624-905769F94B05}" type="presParOf" srcId="{3A74B17D-0EAB-4C70-9B4D-BAB6F9537650}" destId="{F77443CD-66C5-4110-A784-33FB10A68FA8}" srcOrd="7" destOrd="0" presId="urn:microsoft.com/office/officeart/2005/8/layout/radial5"/>
    <dgm:cxn modelId="{E125FADB-388E-467D-898D-F0952D96BFC0}" type="presParOf" srcId="{F77443CD-66C5-4110-A784-33FB10A68FA8}" destId="{27AF74C4-8122-4F99-9E7F-DCA536EE4C55}" srcOrd="0" destOrd="0" presId="urn:microsoft.com/office/officeart/2005/8/layout/radial5"/>
    <dgm:cxn modelId="{FA6572F5-5B93-49F1-978D-EB34C2DE8B3D}" type="presParOf" srcId="{3A74B17D-0EAB-4C70-9B4D-BAB6F9537650}" destId="{C4419E2E-E1CA-47CC-A3F6-DE9436E5F37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A962CB-ABDA-40E1-A835-596C0CFE89D1}" type="doc">
      <dgm:prSet loTypeId="urn:microsoft.com/office/officeart/2005/8/layout/radial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3EC3EE7-3874-499E-8D66-EF1EC2E2EDED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Обдарування Лесі Українки</a:t>
          </a:r>
          <a:endParaRPr lang="ru-RU" dirty="0">
            <a:solidFill>
              <a:srgbClr val="FFFF00"/>
            </a:solidFill>
          </a:endParaRPr>
        </a:p>
      </dgm:t>
    </dgm:pt>
    <dgm:pt modelId="{5A28FF91-F1D5-460C-BC82-1F0756B77960}" type="parTrans" cxnId="{9CED7B32-4033-4073-BAD0-088E25F6B29F}">
      <dgm:prSet/>
      <dgm:spPr/>
      <dgm:t>
        <a:bodyPr/>
        <a:lstStyle/>
        <a:p>
          <a:endParaRPr lang="ru-RU"/>
        </a:p>
      </dgm:t>
    </dgm:pt>
    <dgm:pt modelId="{41931F4B-9704-4604-8039-EF91C8283D70}" type="sibTrans" cxnId="{9CED7B32-4033-4073-BAD0-088E25F6B29F}">
      <dgm:prSet/>
      <dgm:spPr/>
      <dgm:t>
        <a:bodyPr/>
        <a:lstStyle/>
        <a:p>
          <a:endParaRPr lang="ru-RU"/>
        </a:p>
      </dgm:t>
    </dgm:pt>
    <dgm:pt modelId="{9EE56BB8-8666-4A77-8D5F-82D3C5ACBB84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0B9E1AF4-7EEF-4A89-A506-AE5395C13356}" type="parTrans" cxnId="{29D1B8EC-FA0A-4D8F-A227-4EE21C49DACD}">
      <dgm:prSet/>
      <dgm:spPr/>
      <dgm:t>
        <a:bodyPr/>
        <a:lstStyle/>
        <a:p>
          <a:endParaRPr lang="ru-RU"/>
        </a:p>
      </dgm:t>
    </dgm:pt>
    <dgm:pt modelId="{19D55228-3F8A-4464-9DDC-A0DB561CF5E2}" type="sibTrans" cxnId="{29D1B8EC-FA0A-4D8F-A227-4EE21C49DACD}">
      <dgm:prSet/>
      <dgm:spPr/>
      <dgm:t>
        <a:bodyPr/>
        <a:lstStyle/>
        <a:p>
          <a:endParaRPr lang="ru-RU"/>
        </a:p>
      </dgm:t>
    </dgm:pt>
    <dgm:pt modelId="{DD9946FB-6D79-4888-A87E-F2C6086AE5A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D240853-5ED8-4834-A5CC-8945E4DB8739}" type="parTrans" cxnId="{F31DE3ED-60A7-40D7-8BB7-F4736F1504FF}">
      <dgm:prSet/>
      <dgm:spPr/>
      <dgm:t>
        <a:bodyPr/>
        <a:lstStyle/>
        <a:p>
          <a:endParaRPr lang="ru-RU"/>
        </a:p>
      </dgm:t>
    </dgm:pt>
    <dgm:pt modelId="{7280E223-084E-4F50-8F95-F432D98C091B}" type="sibTrans" cxnId="{F31DE3ED-60A7-40D7-8BB7-F4736F1504FF}">
      <dgm:prSet/>
      <dgm:spPr/>
      <dgm:t>
        <a:bodyPr/>
        <a:lstStyle/>
        <a:p>
          <a:endParaRPr lang="ru-RU"/>
        </a:p>
      </dgm:t>
    </dgm:pt>
    <dgm:pt modelId="{962F4ADE-6575-42C6-BA10-DD709853EB4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DD3BC8A-2CEC-406C-AD3B-0E533264F869}" type="parTrans" cxnId="{3C85F5AB-C109-4A7B-8DE2-C86461A2413F}">
      <dgm:prSet/>
      <dgm:spPr/>
      <dgm:t>
        <a:bodyPr/>
        <a:lstStyle/>
        <a:p>
          <a:endParaRPr lang="ru-RU"/>
        </a:p>
      </dgm:t>
    </dgm:pt>
    <dgm:pt modelId="{1AD5ED2F-DF06-435C-8FD2-C918ED650841}" type="sibTrans" cxnId="{3C85F5AB-C109-4A7B-8DE2-C86461A2413F}">
      <dgm:prSet/>
      <dgm:spPr/>
      <dgm:t>
        <a:bodyPr/>
        <a:lstStyle/>
        <a:p>
          <a:endParaRPr lang="ru-RU"/>
        </a:p>
      </dgm:t>
    </dgm:pt>
    <dgm:pt modelId="{C2C725C5-5870-4536-A501-1A76CD7492F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D97E89A4-05C0-408B-9994-C36936646512}" type="parTrans" cxnId="{5D342D9B-328F-42C8-8FE0-3FAF27374091}">
      <dgm:prSet/>
      <dgm:spPr/>
      <dgm:t>
        <a:bodyPr/>
        <a:lstStyle/>
        <a:p>
          <a:endParaRPr lang="ru-RU"/>
        </a:p>
      </dgm:t>
    </dgm:pt>
    <dgm:pt modelId="{ADB53E6D-5924-4002-B012-9DAFF2CE66AF}" type="sibTrans" cxnId="{5D342D9B-328F-42C8-8FE0-3FAF27374091}">
      <dgm:prSet/>
      <dgm:spPr/>
      <dgm:t>
        <a:bodyPr/>
        <a:lstStyle/>
        <a:p>
          <a:endParaRPr lang="ru-RU"/>
        </a:p>
      </dgm:t>
    </dgm:pt>
    <dgm:pt modelId="{8DE2AE45-42EB-4520-B257-44C2A3608A5F}">
      <dgm:prSet phldrT="[Текст]"/>
      <dgm:spPr/>
      <dgm:t>
        <a:bodyPr/>
        <a:lstStyle/>
        <a:p>
          <a:endParaRPr lang="ru-RU" dirty="0"/>
        </a:p>
      </dgm:t>
    </dgm:pt>
    <dgm:pt modelId="{A7E27F5A-E01F-4D33-A0C9-EEFED008F255}" type="parTrans" cxnId="{C40087F1-6C7E-497F-8A5B-D5A7511A43FC}">
      <dgm:prSet/>
      <dgm:spPr/>
      <dgm:t>
        <a:bodyPr/>
        <a:lstStyle/>
        <a:p>
          <a:endParaRPr lang="ru-RU"/>
        </a:p>
      </dgm:t>
    </dgm:pt>
    <dgm:pt modelId="{BF2F19FD-B14E-4C2F-A39D-86DE202896EC}" type="sibTrans" cxnId="{C40087F1-6C7E-497F-8A5B-D5A7511A43FC}">
      <dgm:prSet/>
      <dgm:spPr/>
      <dgm:t>
        <a:bodyPr/>
        <a:lstStyle/>
        <a:p>
          <a:endParaRPr lang="ru-RU"/>
        </a:p>
      </dgm:t>
    </dgm:pt>
    <dgm:pt modelId="{298917D6-71C3-4445-8917-E8BBFCC54BC0}">
      <dgm:prSet phldrT="[Текст]"/>
      <dgm:spPr/>
      <dgm:t>
        <a:bodyPr/>
        <a:lstStyle/>
        <a:p>
          <a:endParaRPr lang="ru-RU" dirty="0"/>
        </a:p>
      </dgm:t>
    </dgm:pt>
    <dgm:pt modelId="{B34B5F12-B09F-4A1F-ABE1-50A2DFD2EAF0}" type="parTrans" cxnId="{B6FAEA0A-59A9-4CA1-AC04-9F0F3AB17B79}">
      <dgm:prSet/>
      <dgm:spPr/>
      <dgm:t>
        <a:bodyPr/>
        <a:lstStyle/>
        <a:p>
          <a:endParaRPr lang="ru-RU"/>
        </a:p>
      </dgm:t>
    </dgm:pt>
    <dgm:pt modelId="{C4D98EF9-9CF9-45C3-9D08-E70FF9FB2135}" type="sibTrans" cxnId="{B6FAEA0A-59A9-4CA1-AC04-9F0F3AB17B79}">
      <dgm:prSet/>
      <dgm:spPr/>
      <dgm:t>
        <a:bodyPr/>
        <a:lstStyle/>
        <a:p>
          <a:endParaRPr lang="ru-RU"/>
        </a:p>
      </dgm:t>
    </dgm:pt>
    <dgm:pt modelId="{C3FC655C-132E-4F9E-BD40-DDE2A5E5EDE3}">
      <dgm:prSet phldrT="[Текст]"/>
      <dgm:spPr/>
      <dgm:t>
        <a:bodyPr/>
        <a:lstStyle/>
        <a:p>
          <a:endParaRPr lang="ru-RU" dirty="0"/>
        </a:p>
      </dgm:t>
    </dgm:pt>
    <dgm:pt modelId="{38D3E15A-FB2A-4BFF-BFA9-9A7BE49CA5A6}" type="parTrans" cxnId="{045CD13F-8D10-4F23-B871-5B8492EF1D28}">
      <dgm:prSet/>
      <dgm:spPr/>
      <dgm:t>
        <a:bodyPr/>
        <a:lstStyle/>
        <a:p>
          <a:endParaRPr lang="ru-RU"/>
        </a:p>
      </dgm:t>
    </dgm:pt>
    <dgm:pt modelId="{D5179A17-4110-47C1-9FE3-EAAFCFE3B542}" type="sibTrans" cxnId="{045CD13F-8D10-4F23-B871-5B8492EF1D28}">
      <dgm:prSet/>
      <dgm:spPr/>
      <dgm:t>
        <a:bodyPr/>
        <a:lstStyle/>
        <a:p>
          <a:endParaRPr lang="ru-RU"/>
        </a:p>
      </dgm:t>
    </dgm:pt>
    <dgm:pt modelId="{3DBE44F1-B2B0-401B-B197-ADD6EEE03616}">
      <dgm:prSet phldrT="[Текст]"/>
      <dgm:spPr/>
      <dgm:t>
        <a:bodyPr/>
        <a:lstStyle/>
        <a:p>
          <a:endParaRPr lang="ru-RU" dirty="0"/>
        </a:p>
      </dgm:t>
    </dgm:pt>
    <dgm:pt modelId="{DC565EEF-6CC8-4892-BB89-F9D1564354D2}" type="parTrans" cxnId="{EBBC2DE1-81DE-4DEF-9FB8-4423BBF82EFF}">
      <dgm:prSet/>
      <dgm:spPr/>
      <dgm:t>
        <a:bodyPr/>
        <a:lstStyle/>
        <a:p>
          <a:endParaRPr lang="ru-RU"/>
        </a:p>
      </dgm:t>
    </dgm:pt>
    <dgm:pt modelId="{E44D02AF-7212-4F20-B03A-10E22962B540}" type="sibTrans" cxnId="{EBBC2DE1-81DE-4DEF-9FB8-4423BBF82EFF}">
      <dgm:prSet/>
      <dgm:spPr/>
      <dgm:t>
        <a:bodyPr/>
        <a:lstStyle/>
        <a:p>
          <a:endParaRPr lang="ru-RU"/>
        </a:p>
      </dgm:t>
    </dgm:pt>
    <dgm:pt modelId="{A6C31914-B763-4441-97C4-7AC930D044BA}">
      <dgm:prSet phldrT="[Текст]"/>
      <dgm:spPr/>
      <dgm:t>
        <a:bodyPr/>
        <a:lstStyle/>
        <a:p>
          <a:endParaRPr lang="ru-RU" dirty="0"/>
        </a:p>
      </dgm:t>
    </dgm:pt>
    <dgm:pt modelId="{7814464D-5FA2-4496-967F-1133E2D5CAEC}" type="parTrans" cxnId="{9E499EE2-0D8D-475F-917D-EC4C4C224246}">
      <dgm:prSet/>
      <dgm:spPr/>
      <dgm:t>
        <a:bodyPr/>
        <a:lstStyle/>
        <a:p>
          <a:endParaRPr lang="ru-RU"/>
        </a:p>
      </dgm:t>
    </dgm:pt>
    <dgm:pt modelId="{2496206E-E0F5-482C-90AE-EBADC7F31F4A}" type="sibTrans" cxnId="{9E499EE2-0D8D-475F-917D-EC4C4C224246}">
      <dgm:prSet/>
      <dgm:spPr/>
      <dgm:t>
        <a:bodyPr/>
        <a:lstStyle/>
        <a:p>
          <a:endParaRPr lang="ru-RU"/>
        </a:p>
      </dgm:t>
    </dgm:pt>
    <dgm:pt modelId="{BC6F0173-5778-4BAB-8924-B3D46859BCE5}">
      <dgm:prSet phldrT="[Текст]"/>
      <dgm:spPr/>
      <dgm:t>
        <a:bodyPr/>
        <a:lstStyle/>
        <a:p>
          <a:endParaRPr lang="ru-RU" dirty="0"/>
        </a:p>
      </dgm:t>
    </dgm:pt>
    <dgm:pt modelId="{17A4B353-E9A4-4890-856A-3B904A2AB617}" type="parTrans" cxnId="{097AE626-2194-42E2-A8BF-997090DBB2E9}">
      <dgm:prSet/>
      <dgm:spPr/>
      <dgm:t>
        <a:bodyPr/>
        <a:lstStyle/>
        <a:p>
          <a:endParaRPr lang="ru-RU"/>
        </a:p>
      </dgm:t>
    </dgm:pt>
    <dgm:pt modelId="{57447454-7858-45C8-9666-86A597677FB9}" type="sibTrans" cxnId="{097AE626-2194-42E2-A8BF-997090DBB2E9}">
      <dgm:prSet/>
      <dgm:spPr/>
      <dgm:t>
        <a:bodyPr/>
        <a:lstStyle/>
        <a:p>
          <a:endParaRPr lang="ru-RU"/>
        </a:p>
      </dgm:t>
    </dgm:pt>
    <dgm:pt modelId="{7B685761-20D0-4442-B9BD-BE82361B0070}" type="pres">
      <dgm:prSet presAssocID="{2FA962CB-ABDA-40E1-A835-596C0CFE89D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10243E-F15B-427E-96FE-861BAB34BCD3}" type="pres">
      <dgm:prSet presAssocID="{A3EC3EE7-3874-499E-8D66-EF1EC2E2EDED}" presName="centerShape" presStyleLbl="node0" presStyleIdx="0" presStyleCnt="1" custScaleX="242171" custScaleY="215267"/>
      <dgm:spPr/>
      <dgm:t>
        <a:bodyPr/>
        <a:lstStyle/>
        <a:p>
          <a:endParaRPr lang="ru-RU"/>
        </a:p>
      </dgm:t>
    </dgm:pt>
    <dgm:pt modelId="{2CDC259E-C58C-4C94-B8CB-4CB0F9644A05}" type="pres">
      <dgm:prSet presAssocID="{9EE56BB8-8666-4A77-8D5F-82D3C5ACBB84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5B755-E996-4E19-B7C6-16E564CEB3C2}" type="pres">
      <dgm:prSet presAssocID="{9EE56BB8-8666-4A77-8D5F-82D3C5ACBB84}" presName="dummy" presStyleCnt="0"/>
      <dgm:spPr/>
    </dgm:pt>
    <dgm:pt modelId="{A97C9722-0B6A-4D55-A1BA-FC084F76D375}" type="pres">
      <dgm:prSet presAssocID="{19D55228-3F8A-4464-9DDC-A0DB561CF5E2}" presName="sibTrans" presStyleLbl="sibTrans2D1" presStyleIdx="0" presStyleCnt="10"/>
      <dgm:spPr/>
      <dgm:t>
        <a:bodyPr/>
        <a:lstStyle/>
        <a:p>
          <a:endParaRPr lang="ru-RU"/>
        </a:p>
      </dgm:t>
    </dgm:pt>
    <dgm:pt modelId="{AE12D577-EFB2-492A-ABE4-8DE39C953622}" type="pres">
      <dgm:prSet presAssocID="{DD9946FB-6D79-4888-A87E-F2C6086AE5AD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F854D-62CC-475D-AD61-EC47FD6CA2B2}" type="pres">
      <dgm:prSet presAssocID="{DD9946FB-6D79-4888-A87E-F2C6086AE5AD}" presName="dummy" presStyleCnt="0"/>
      <dgm:spPr/>
    </dgm:pt>
    <dgm:pt modelId="{733C6196-00A7-4915-84D1-B6F844211D85}" type="pres">
      <dgm:prSet presAssocID="{7280E223-084E-4F50-8F95-F432D98C091B}" presName="sibTrans" presStyleLbl="sibTrans2D1" presStyleIdx="1" presStyleCnt="10"/>
      <dgm:spPr/>
      <dgm:t>
        <a:bodyPr/>
        <a:lstStyle/>
        <a:p>
          <a:endParaRPr lang="ru-RU"/>
        </a:p>
      </dgm:t>
    </dgm:pt>
    <dgm:pt modelId="{5C8FEEE5-D9F5-4396-8AC2-771A53B556D0}" type="pres">
      <dgm:prSet presAssocID="{962F4ADE-6575-42C6-BA10-DD709853EB4D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3A40F-571B-46F2-8944-83B6583B7DE5}" type="pres">
      <dgm:prSet presAssocID="{962F4ADE-6575-42C6-BA10-DD709853EB4D}" presName="dummy" presStyleCnt="0"/>
      <dgm:spPr/>
    </dgm:pt>
    <dgm:pt modelId="{E41B341C-6C2C-4DD4-B49F-1FE9B71D2591}" type="pres">
      <dgm:prSet presAssocID="{1AD5ED2F-DF06-435C-8FD2-C918ED650841}" presName="sibTrans" presStyleLbl="sibTrans2D1" presStyleIdx="2" presStyleCnt="10" custScaleX="102708" custScaleY="102708"/>
      <dgm:spPr/>
      <dgm:t>
        <a:bodyPr/>
        <a:lstStyle/>
        <a:p>
          <a:endParaRPr lang="ru-RU"/>
        </a:p>
      </dgm:t>
    </dgm:pt>
    <dgm:pt modelId="{D008C381-0016-40BA-AB16-B946A7071E81}" type="pres">
      <dgm:prSet presAssocID="{C2C725C5-5870-4536-A501-1A76CD7492FB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419B4-0340-4380-A880-6C91AF8E1FAE}" type="pres">
      <dgm:prSet presAssocID="{C2C725C5-5870-4536-A501-1A76CD7492FB}" presName="dummy" presStyleCnt="0"/>
      <dgm:spPr/>
    </dgm:pt>
    <dgm:pt modelId="{FF57F998-4A2D-46E5-A661-DDF2AF641A05}" type="pres">
      <dgm:prSet presAssocID="{ADB53E6D-5924-4002-B012-9DAFF2CE66AF}" presName="sibTrans" presStyleLbl="sibTrans2D1" presStyleIdx="3" presStyleCnt="10"/>
      <dgm:spPr/>
      <dgm:t>
        <a:bodyPr/>
        <a:lstStyle/>
        <a:p>
          <a:endParaRPr lang="ru-RU"/>
        </a:p>
      </dgm:t>
    </dgm:pt>
    <dgm:pt modelId="{9C5E2649-3FDA-484A-BBDE-252D2C479A9E}" type="pres">
      <dgm:prSet presAssocID="{298917D6-71C3-4445-8917-E8BBFCC54BC0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D5784-A739-4FCA-A253-272D87DD259A}" type="pres">
      <dgm:prSet presAssocID="{298917D6-71C3-4445-8917-E8BBFCC54BC0}" presName="dummy" presStyleCnt="0"/>
      <dgm:spPr/>
    </dgm:pt>
    <dgm:pt modelId="{8D3C71E8-4AD3-4BF0-81FA-870D85B8301E}" type="pres">
      <dgm:prSet presAssocID="{C4D98EF9-9CF9-45C3-9D08-E70FF9FB2135}" presName="sibTrans" presStyleLbl="sibTrans2D1" presStyleIdx="4" presStyleCnt="10" custScaleX="102708" custScaleY="99687"/>
      <dgm:spPr/>
      <dgm:t>
        <a:bodyPr/>
        <a:lstStyle/>
        <a:p>
          <a:endParaRPr lang="ru-RU"/>
        </a:p>
      </dgm:t>
    </dgm:pt>
    <dgm:pt modelId="{981C93A6-2609-4DC6-8965-3A4BB1AE9C56}" type="pres">
      <dgm:prSet presAssocID="{C3FC655C-132E-4F9E-BD40-DDE2A5E5EDE3}" presName="node" presStyleLbl="node1" presStyleIdx="5" presStyleCnt="10" custRadScaleRad="100120" custRadScaleInc="-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AE62B-E197-4520-A286-519083FC5E08}" type="pres">
      <dgm:prSet presAssocID="{C3FC655C-132E-4F9E-BD40-DDE2A5E5EDE3}" presName="dummy" presStyleCnt="0"/>
      <dgm:spPr/>
    </dgm:pt>
    <dgm:pt modelId="{21DD45D0-62AA-4524-9832-5C334E23EA55}" type="pres">
      <dgm:prSet presAssocID="{D5179A17-4110-47C1-9FE3-EAAFCFE3B542}" presName="sibTrans" presStyleLbl="sibTrans2D1" presStyleIdx="5" presStyleCnt="10"/>
      <dgm:spPr/>
      <dgm:t>
        <a:bodyPr/>
        <a:lstStyle/>
        <a:p>
          <a:endParaRPr lang="ru-RU"/>
        </a:p>
      </dgm:t>
    </dgm:pt>
    <dgm:pt modelId="{8EE1D975-FD18-4ED7-B909-EE1B9AE802F1}" type="pres">
      <dgm:prSet presAssocID="{3DBE44F1-B2B0-401B-B197-ADD6EEE03616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CC0F1-FFA1-47D6-805D-9F1ABCDFF7C6}" type="pres">
      <dgm:prSet presAssocID="{3DBE44F1-B2B0-401B-B197-ADD6EEE03616}" presName="dummy" presStyleCnt="0"/>
      <dgm:spPr/>
    </dgm:pt>
    <dgm:pt modelId="{7135E7DA-243E-4249-9565-9198C6E12DC7}" type="pres">
      <dgm:prSet presAssocID="{E44D02AF-7212-4F20-B03A-10E22962B540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6A281264-03BD-40B7-85CA-2DB12594730A}" type="pres">
      <dgm:prSet presAssocID="{A6C31914-B763-4441-97C4-7AC930D044BA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4E827-CCE6-4490-B4F8-6D47AFE54F4F}" type="pres">
      <dgm:prSet presAssocID="{A6C31914-B763-4441-97C4-7AC930D044BA}" presName="dummy" presStyleCnt="0"/>
      <dgm:spPr/>
    </dgm:pt>
    <dgm:pt modelId="{0C95BC19-71B0-4B93-8692-CC9B78E43098}" type="pres">
      <dgm:prSet presAssocID="{2496206E-E0F5-482C-90AE-EBADC7F31F4A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13420675-6824-4F49-AAFB-206FBA5D787B}" type="pres">
      <dgm:prSet presAssocID="{BC6F0173-5778-4BAB-8924-B3D46859BCE5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0BC0C-0D63-4950-9988-CED94999DA89}" type="pres">
      <dgm:prSet presAssocID="{BC6F0173-5778-4BAB-8924-B3D46859BCE5}" presName="dummy" presStyleCnt="0"/>
      <dgm:spPr/>
    </dgm:pt>
    <dgm:pt modelId="{E1595DA3-85D8-43DE-97D2-2B818892F71F}" type="pres">
      <dgm:prSet presAssocID="{57447454-7858-45C8-9666-86A597677FB9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68DDC0E5-CB62-4631-A7FF-F2F33C914E92}" type="pres">
      <dgm:prSet presAssocID="{8DE2AE45-42EB-4520-B257-44C2A3608A5F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279FE-ED35-41B4-99E9-227D10A6F056}" type="pres">
      <dgm:prSet presAssocID="{8DE2AE45-42EB-4520-B257-44C2A3608A5F}" presName="dummy" presStyleCnt="0"/>
      <dgm:spPr/>
    </dgm:pt>
    <dgm:pt modelId="{5F66D6B9-7203-4DD2-A0BC-09B7DC096189}" type="pres">
      <dgm:prSet presAssocID="{BF2F19FD-B14E-4C2F-A39D-86DE202896EC}" presName="sibTrans" presStyleLbl="sibTrans2D1" presStyleIdx="9" presStyleCnt="10"/>
      <dgm:spPr/>
      <dgm:t>
        <a:bodyPr/>
        <a:lstStyle/>
        <a:p>
          <a:endParaRPr lang="ru-RU"/>
        </a:p>
      </dgm:t>
    </dgm:pt>
  </dgm:ptLst>
  <dgm:cxnLst>
    <dgm:cxn modelId="{D893F0D4-BC37-45A7-A006-2DFA7F428270}" type="presOf" srcId="{9EE56BB8-8666-4A77-8D5F-82D3C5ACBB84}" destId="{2CDC259E-C58C-4C94-B8CB-4CB0F9644A05}" srcOrd="0" destOrd="0" presId="urn:microsoft.com/office/officeart/2005/8/layout/radial6"/>
    <dgm:cxn modelId="{9E499EE2-0D8D-475F-917D-EC4C4C224246}" srcId="{A3EC3EE7-3874-499E-8D66-EF1EC2E2EDED}" destId="{A6C31914-B763-4441-97C4-7AC930D044BA}" srcOrd="7" destOrd="0" parTransId="{7814464D-5FA2-4496-967F-1133E2D5CAEC}" sibTransId="{2496206E-E0F5-482C-90AE-EBADC7F31F4A}"/>
    <dgm:cxn modelId="{F1183BF5-FBB0-4239-9A4F-31E90F40A3DA}" type="presOf" srcId="{ADB53E6D-5924-4002-B012-9DAFF2CE66AF}" destId="{FF57F998-4A2D-46E5-A661-DDF2AF641A05}" srcOrd="0" destOrd="0" presId="urn:microsoft.com/office/officeart/2005/8/layout/radial6"/>
    <dgm:cxn modelId="{29D1B8EC-FA0A-4D8F-A227-4EE21C49DACD}" srcId="{A3EC3EE7-3874-499E-8D66-EF1EC2E2EDED}" destId="{9EE56BB8-8666-4A77-8D5F-82D3C5ACBB84}" srcOrd="0" destOrd="0" parTransId="{0B9E1AF4-7EEF-4A89-A506-AE5395C13356}" sibTransId="{19D55228-3F8A-4464-9DDC-A0DB561CF5E2}"/>
    <dgm:cxn modelId="{B6FAEA0A-59A9-4CA1-AC04-9F0F3AB17B79}" srcId="{A3EC3EE7-3874-499E-8D66-EF1EC2E2EDED}" destId="{298917D6-71C3-4445-8917-E8BBFCC54BC0}" srcOrd="4" destOrd="0" parTransId="{B34B5F12-B09F-4A1F-ABE1-50A2DFD2EAF0}" sibTransId="{C4D98EF9-9CF9-45C3-9D08-E70FF9FB2135}"/>
    <dgm:cxn modelId="{FF6E9047-17F0-4F0A-BB91-E32036D47846}" type="presOf" srcId="{C4D98EF9-9CF9-45C3-9D08-E70FF9FB2135}" destId="{8D3C71E8-4AD3-4BF0-81FA-870D85B8301E}" srcOrd="0" destOrd="0" presId="urn:microsoft.com/office/officeart/2005/8/layout/radial6"/>
    <dgm:cxn modelId="{C40087F1-6C7E-497F-8A5B-D5A7511A43FC}" srcId="{A3EC3EE7-3874-499E-8D66-EF1EC2E2EDED}" destId="{8DE2AE45-42EB-4520-B257-44C2A3608A5F}" srcOrd="9" destOrd="0" parTransId="{A7E27F5A-E01F-4D33-A0C9-EEFED008F255}" sibTransId="{BF2F19FD-B14E-4C2F-A39D-86DE202896EC}"/>
    <dgm:cxn modelId="{86E48BD7-D6E8-4B68-AFB3-B480DAC4A04A}" type="presOf" srcId="{BF2F19FD-B14E-4C2F-A39D-86DE202896EC}" destId="{5F66D6B9-7203-4DD2-A0BC-09B7DC096189}" srcOrd="0" destOrd="0" presId="urn:microsoft.com/office/officeart/2005/8/layout/radial6"/>
    <dgm:cxn modelId="{EB433F1B-899E-42A9-B58A-8D66B1931E9D}" type="presOf" srcId="{19D55228-3F8A-4464-9DDC-A0DB561CF5E2}" destId="{A97C9722-0B6A-4D55-A1BA-FC084F76D375}" srcOrd="0" destOrd="0" presId="urn:microsoft.com/office/officeart/2005/8/layout/radial6"/>
    <dgm:cxn modelId="{EBBC2DE1-81DE-4DEF-9FB8-4423BBF82EFF}" srcId="{A3EC3EE7-3874-499E-8D66-EF1EC2E2EDED}" destId="{3DBE44F1-B2B0-401B-B197-ADD6EEE03616}" srcOrd="6" destOrd="0" parTransId="{DC565EEF-6CC8-4892-BB89-F9D1564354D2}" sibTransId="{E44D02AF-7212-4F20-B03A-10E22962B540}"/>
    <dgm:cxn modelId="{097AE626-2194-42E2-A8BF-997090DBB2E9}" srcId="{A3EC3EE7-3874-499E-8D66-EF1EC2E2EDED}" destId="{BC6F0173-5778-4BAB-8924-B3D46859BCE5}" srcOrd="8" destOrd="0" parTransId="{17A4B353-E9A4-4890-856A-3B904A2AB617}" sibTransId="{57447454-7858-45C8-9666-86A597677FB9}"/>
    <dgm:cxn modelId="{182F007C-735C-4792-BAA7-F15018966504}" type="presOf" srcId="{298917D6-71C3-4445-8917-E8BBFCC54BC0}" destId="{9C5E2649-3FDA-484A-BBDE-252D2C479A9E}" srcOrd="0" destOrd="0" presId="urn:microsoft.com/office/officeart/2005/8/layout/radial6"/>
    <dgm:cxn modelId="{3C85F5AB-C109-4A7B-8DE2-C86461A2413F}" srcId="{A3EC3EE7-3874-499E-8D66-EF1EC2E2EDED}" destId="{962F4ADE-6575-42C6-BA10-DD709853EB4D}" srcOrd="2" destOrd="0" parTransId="{7DD3BC8A-2CEC-406C-AD3B-0E533264F869}" sibTransId="{1AD5ED2F-DF06-435C-8FD2-C918ED650841}"/>
    <dgm:cxn modelId="{C23C9AE0-5B1D-4565-9BFB-B6DDC81E1A69}" type="presOf" srcId="{A3EC3EE7-3874-499E-8D66-EF1EC2E2EDED}" destId="{3C10243E-F15B-427E-96FE-861BAB34BCD3}" srcOrd="0" destOrd="0" presId="urn:microsoft.com/office/officeart/2005/8/layout/radial6"/>
    <dgm:cxn modelId="{32D5EF85-F941-4B25-90B2-E06F5513480F}" type="presOf" srcId="{DD9946FB-6D79-4888-A87E-F2C6086AE5AD}" destId="{AE12D577-EFB2-492A-ABE4-8DE39C953622}" srcOrd="0" destOrd="0" presId="urn:microsoft.com/office/officeart/2005/8/layout/radial6"/>
    <dgm:cxn modelId="{3FEBF343-1437-43DC-9DA7-539B1688B65C}" type="presOf" srcId="{C2C725C5-5870-4536-A501-1A76CD7492FB}" destId="{D008C381-0016-40BA-AB16-B946A7071E81}" srcOrd="0" destOrd="0" presId="urn:microsoft.com/office/officeart/2005/8/layout/radial6"/>
    <dgm:cxn modelId="{CBA38486-796D-428E-BCA0-D8F4EAC8CD0F}" type="presOf" srcId="{1AD5ED2F-DF06-435C-8FD2-C918ED650841}" destId="{E41B341C-6C2C-4DD4-B49F-1FE9B71D2591}" srcOrd="0" destOrd="0" presId="urn:microsoft.com/office/officeart/2005/8/layout/radial6"/>
    <dgm:cxn modelId="{D74BA6E4-E98D-423A-8012-3F943669AD5A}" type="presOf" srcId="{2496206E-E0F5-482C-90AE-EBADC7F31F4A}" destId="{0C95BC19-71B0-4B93-8692-CC9B78E43098}" srcOrd="0" destOrd="0" presId="urn:microsoft.com/office/officeart/2005/8/layout/radial6"/>
    <dgm:cxn modelId="{F31DE3ED-60A7-40D7-8BB7-F4736F1504FF}" srcId="{A3EC3EE7-3874-499E-8D66-EF1EC2E2EDED}" destId="{DD9946FB-6D79-4888-A87E-F2C6086AE5AD}" srcOrd="1" destOrd="0" parTransId="{4D240853-5ED8-4834-A5CC-8945E4DB8739}" sibTransId="{7280E223-084E-4F50-8F95-F432D98C091B}"/>
    <dgm:cxn modelId="{64E5CDD9-E2BA-45D4-B370-7EF34EF90CB5}" type="presOf" srcId="{D5179A17-4110-47C1-9FE3-EAAFCFE3B542}" destId="{21DD45D0-62AA-4524-9832-5C334E23EA55}" srcOrd="0" destOrd="0" presId="urn:microsoft.com/office/officeart/2005/8/layout/radial6"/>
    <dgm:cxn modelId="{F966E055-8CED-4761-A359-F5260C3F5551}" type="presOf" srcId="{BC6F0173-5778-4BAB-8924-B3D46859BCE5}" destId="{13420675-6824-4F49-AAFB-206FBA5D787B}" srcOrd="0" destOrd="0" presId="urn:microsoft.com/office/officeart/2005/8/layout/radial6"/>
    <dgm:cxn modelId="{5A95D41B-FF26-4D67-B7B1-7E0199E65270}" type="presOf" srcId="{E44D02AF-7212-4F20-B03A-10E22962B540}" destId="{7135E7DA-243E-4249-9565-9198C6E12DC7}" srcOrd="0" destOrd="0" presId="urn:microsoft.com/office/officeart/2005/8/layout/radial6"/>
    <dgm:cxn modelId="{5D342D9B-328F-42C8-8FE0-3FAF27374091}" srcId="{A3EC3EE7-3874-499E-8D66-EF1EC2E2EDED}" destId="{C2C725C5-5870-4536-A501-1A76CD7492FB}" srcOrd="3" destOrd="0" parTransId="{D97E89A4-05C0-408B-9994-C36936646512}" sibTransId="{ADB53E6D-5924-4002-B012-9DAFF2CE66AF}"/>
    <dgm:cxn modelId="{112F2C94-0BD9-4512-89A1-1B74CBB986B9}" type="presOf" srcId="{57447454-7858-45C8-9666-86A597677FB9}" destId="{E1595DA3-85D8-43DE-97D2-2B818892F71F}" srcOrd="0" destOrd="0" presId="urn:microsoft.com/office/officeart/2005/8/layout/radial6"/>
    <dgm:cxn modelId="{045CD13F-8D10-4F23-B871-5B8492EF1D28}" srcId="{A3EC3EE7-3874-499E-8D66-EF1EC2E2EDED}" destId="{C3FC655C-132E-4F9E-BD40-DDE2A5E5EDE3}" srcOrd="5" destOrd="0" parTransId="{38D3E15A-FB2A-4BFF-BFA9-9A7BE49CA5A6}" sibTransId="{D5179A17-4110-47C1-9FE3-EAAFCFE3B542}"/>
    <dgm:cxn modelId="{9CED7B32-4033-4073-BAD0-088E25F6B29F}" srcId="{2FA962CB-ABDA-40E1-A835-596C0CFE89D1}" destId="{A3EC3EE7-3874-499E-8D66-EF1EC2E2EDED}" srcOrd="0" destOrd="0" parTransId="{5A28FF91-F1D5-460C-BC82-1F0756B77960}" sibTransId="{41931F4B-9704-4604-8039-EF91C8283D70}"/>
    <dgm:cxn modelId="{28D9548D-8316-415C-B22D-D8AD2EF8D05F}" type="presOf" srcId="{962F4ADE-6575-42C6-BA10-DD709853EB4D}" destId="{5C8FEEE5-D9F5-4396-8AC2-771A53B556D0}" srcOrd="0" destOrd="0" presId="urn:microsoft.com/office/officeart/2005/8/layout/radial6"/>
    <dgm:cxn modelId="{963F620F-2661-49F7-84EC-4E4C7AB4E97D}" type="presOf" srcId="{C3FC655C-132E-4F9E-BD40-DDE2A5E5EDE3}" destId="{981C93A6-2609-4DC6-8965-3A4BB1AE9C56}" srcOrd="0" destOrd="0" presId="urn:microsoft.com/office/officeart/2005/8/layout/radial6"/>
    <dgm:cxn modelId="{06EB6D8B-3A3D-41E1-AFD3-8E1D244FF619}" type="presOf" srcId="{3DBE44F1-B2B0-401B-B197-ADD6EEE03616}" destId="{8EE1D975-FD18-4ED7-B909-EE1B9AE802F1}" srcOrd="0" destOrd="0" presId="urn:microsoft.com/office/officeart/2005/8/layout/radial6"/>
    <dgm:cxn modelId="{E4821D2B-0DDB-4FB8-86DC-5263C7518979}" type="presOf" srcId="{A6C31914-B763-4441-97C4-7AC930D044BA}" destId="{6A281264-03BD-40B7-85CA-2DB12594730A}" srcOrd="0" destOrd="0" presId="urn:microsoft.com/office/officeart/2005/8/layout/radial6"/>
    <dgm:cxn modelId="{9308ED46-6F0C-4F2D-A723-C923F053FC7A}" type="presOf" srcId="{8DE2AE45-42EB-4520-B257-44C2A3608A5F}" destId="{68DDC0E5-CB62-4631-A7FF-F2F33C914E92}" srcOrd="0" destOrd="0" presId="urn:microsoft.com/office/officeart/2005/8/layout/radial6"/>
    <dgm:cxn modelId="{5E70F0DB-4BFF-4A78-85D2-5BB9D5284A02}" type="presOf" srcId="{7280E223-084E-4F50-8F95-F432D98C091B}" destId="{733C6196-00A7-4915-84D1-B6F844211D85}" srcOrd="0" destOrd="0" presId="urn:microsoft.com/office/officeart/2005/8/layout/radial6"/>
    <dgm:cxn modelId="{AB316476-6E33-4B0D-A7EB-98E850D4627F}" type="presOf" srcId="{2FA962CB-ABDA-40E1-A835-596C0CFE89D1}" destId="{7B685761-20D0-4442-B9BD-BE82361B0070}" srcOrd="0" destOrd="0" presId="urn:microsoft.com/office/officeart/2005/8/layout/radial6"/>
    <dgm:cxn modelId="{06C4BDAE-51F4-4C90-AC2D-7A6EEFCBBABB}" type="presParOf" srcId="{7B685761-20D0-4442-B9BD-BE82361B0070}" destId="{3C10243E-F15B-427E-96FE-861BAB34BCD3}" srcOrd="0" destOrd="0" presId="urn:microsoft.com/office/officeart/2005/8/layout/radial6"/>
    <dgm:cxn modelId="{0A041E0B-8A2F-4999-8C52-8881E92D4B2A}" type="presParOf" srcId="{7B685761-20D0-4442-B9BD-BE82361B0070}" destId="{2CDC259E-C58C-4C94-B8CB-4CB0F9644A05}" srcOrd="1" destOrd="0" presId="urn:microsoft.com/office/officeart/2005/8/layout/radial6"/>
    <dgm:cxn modelId="{CC9F342C-A929-4D07-953B-7950C7BE25BA}" type="presParOf" srcId="{7B685761-20D0-4442-B9BD-BE82361B0070}" destId="{5B35B755-E996-4E19-B7C6-16E564CEB3C2}" srcOrd="2" destOrd="0" presId="urn:microsoft.com/office/officeart/2005/8/layout/radial6"/>
    <dgm:cxn modelId="{9BF7068C-25C3-48A3-84FB-13DBAF0BF904}" type="presParOf" srcId="{7B685761-20D0-4442-B9BD-BE82361B0070}" destId="{A97C9722-0B6A-4D55-A1BA-FC084F76D375}" srcOrd="3" destOrd="0" presId="urn:microsoft.com/office/officeart/2005/8/layout/radial6"/>
    <dgm:cxn modelId="{ABA3426B-0E7E-48BC-916B-1380F9A11CC7}" type="presParOf" srcId="{7B685761-20D0-4442-B9BD-BE82361B0070}" destId="{AE12D577-EFB2-492A-ABE4-8DE39C953622}" srcOrd="4" destOrd="0" presId="urn:microsoft.com/office/officeart/2005/8/layout/radial6"/>
    <dgm:cxn modelId="{906DD8DB-5851-483A-A76E-5D4E5707718D}" type="presParOf" srcId="{7B685761-20D0-4442-B9BD-BE82361B0070}" destId="{7BFF854D-62CC-475D-AD61-EC47FD6CA2B2}" srcOrd="5" destOrd="0" presId="urn:microsoft.com/office/officeart/2005/8/layout/radial6"/>
    <dgm:cxn modelId="{5485179D-7E70-467E-9E50-20DC621C06A4}" type="presParOf" srcId="{7B685761-20D0-4442-B9BD-BE82361B0070}" destId="{733C6196-00A7-4915-84D1-B6F844211D85}" srcOrd="6" destOrd="0" presId="urn:microsoft.com/office/officeart/2005/8/layout/radial6"/>
    <dgm:cxn modelId="{8F042FDD-5E69-4DD3-95CD-D33478E66C55}" type="presParOf" srcId="{7B685761-20D0-4442-B9BD-BE82361B0070}" destId="{5C8FEEE5-D9F5-4396-8AC2-771A53B556D0}" srcOrd="7" destOrd="0" presId="urn:microsoft.com/office/officeart/2005/8/layout/radial6"/>
    <dgm:cxn modelId="{BDBFD39F-8FB3-444F-A2DE-5EB30B77B668}" type="presParOf" srcId="{7B685761-20D0-4442-B9BD-BE82361B0070}" destId="{A383A40F-571B-46F2-8944-83B6583B7DE5}" srcOrd="8" destOrd="0" presId="urn:microsoft.com/office/officeart/2005/8/layout/radial6"/>
    <dgm:cxn modelId="{072E59A3-0229-4474-B42E-0B6FC4523567}" type="presParOf" srcId="{7B685761-20D0-4442-B9BD-BE82361B0070}" destId="{E41B341C-6C2C-4DD4-B49F-1FE9B71D2591}" srcOrd="9" destOrd="0" presId="urn:microsoft.com/office/officeart/2005/8/layout/radial6"/>
    <dgm:cxn modelId="{2A7FCF09-8E40-4C56-943D-0E7BA36C8BB1}" type="presParOf" srcId="{7B685761-20D0-4442-B9BD-BE82361B0070}" destId="{D008C381-0016-40BA-AB16-B946A7071E81}" srcOrd="10" destOrd="0" presId="urn:microsoft.com/office/officeart/2005/8/layout/radial6"/>
    <dgm:cxn modelId="{9E6F443F-751B-433C-A7D7-E50BDF0A86B1}" type="presParOf" srcId="{7B685761-20D0-4442-B9BD-BE82361B0070}" destId="{3D7419B4-0340-4380-A880-6C91AF8E1FAE}" srcOrd="11" destOrd="0" presId="urn:microsoft.com/office/officeart/2005/8/layout/radial6"/>
    <dgm:cxn modelId="{5C2B6B90-700D-4C52-8073-43A96259A403}" type="presParOf" srcId="{7B685761-20D0-4442-B9BD-BE82361B0070}" destId="{FF57F998-4A2D-46E5-A661-DDF2AF641A05}" srcOrd="12" destOrd="0" presId="urn:microsoft.com/office/officeart/2005/8/layout/radial6"/>
    <dgm:cxn modelId="{052839B2-A039-4FEC-BD20-352775328A4F}" type="presParOf" srcId="{7B685761-20D0-4442-B9BD-BE82361B0070}" destId="{9C5E2649-3FDA-484A-BBDE-252D2C479A9E}" srcOrd="13" destOrd="0" presId="urn:microsoft.com/office/officeart/2005/8/layout/radial6"/>
    <dgm:cxn modelId="{9B31B352-5CB4-424B-A061-09F77FC76727}" type="presParOf" srcId="{7B685761-20D0-4442-B9BD-BE82361B0070}" destId="{7DDD5784-A739-4FCA-A253-272D87DD259A}" srcOrd="14" destOrd="0" presId="urn:microsoft.com/office/officeart/2005/8/layout/radial6"/>
    <dgm:cxn modelId="{DB5C3CB9-DBAC-4800-AB29-829927DAF9BB}" type="presParOf" srcId="{7B685761-20D0-4442-B9BD-BE82361B0070}" destId="{8D3C71E8-4AD3-4BF0-81FA-870D85B8301E}" srcOrd="15" destOrd="0" presId="urn:microsoft.com/office/officeart/2005/8/layout/radial6"/>
    <dgm:cxn modelId="{B8BF2819-5156-467C-B543-C4225C708DFB}" type="presParOf" srcId="{7B685761-20D0-4442-B9BD-BE82361B0070}" destId="{981C93A6-2609-4DC6-8965-3A4BB1AE9C56}" srcOrd="16" destOrd="0" presId="urn:microsoft.com/office/officeart/2005/8/layout/radial6"/>
    <dgm:cxn modelId="{3083962C-7461-429A-9AC2-9316D456AA70}" type="presParOf" srcId="{7B685761-20D0-4442-B9BD-BE82361B0070}" destId="{29EAE62B-E197-4520-A286-519083FC5E08}" srcOrd="17" destOrd="0" presId="urn:microsoft.com/office/officeart/2005/8/layout/radial6"/>
    <dgm:cxn modelId="{2A54058A-F4C0-4E1E-A812-213C5287F36B}" type="presParOf" srcId="{7B685761-20D0-4442-B9BD-BE82361B0070}" destId="{21DD45D0-62AA-4524-9832-5C334E23EA55}" srcOrd="18" destOrd="0" presId="urn:microsoft.com/office/officeart/2005/8/layout/radial6"/>
    <dgm:cxn modelId="{EACC79B1-0D1B-4084-8BC1-B974C2F691F4}" type="presParOf" srcId="{7B685761-20D0-4442-B9BD-BE82361B0070}" destId="{8EE1D975-FD18-4ED7-B909-EE1B9AE802F1}" srcOrd="19" destOrd="0" presId="urn:microsoft.com/office/officeart/2005/8/layout/radial6"/>
    <dgm:cxn modelId="{C64B29B3-8481-41AA-AEBD-65301959C8E9}" type="presParOf" srcId="{7B685761-20D0-4442-B9BD-BE82361B0070}" destId="{0B3CC0F1-FFA1-47D6-805D-9F1ABCDFF7C6}" srcOrd="20" destOrd="0" presId="urn:microsoft.com/office/officeart/2005/8/layout/radial6"/>
    <dgm:cxn modelId="{5FB99122-8338-4BE1-81B8-72ED992DA4C5}" type="presParOf" srcId="{7B685761-20D0-4442-B9BD-BE82361B0070}" destId="{7135E7DA-243E-4249-9565-9198C6E12DC7}" srcOrd="21" destOrd="0" presId="urn:microsoft.com/office/officeart/2005/8/layout/radial6"/>
    <dgm:cxn modelId="{660EAF7B-3E80-4806-B282-F31879A9EDE4}" type="presParOf" srcId="{7B685761-20D0-4442-B9BD-BE82361B0070}" destId="{6A281264-03BD-40B7-85CA-2DB12594730A}" srcOrd="22" destOrd="0" presId="urn:microsoft.com/office/officeart/2005/8/layout/radial6"/>
    <dgm:cxn modelId="{A3B890B3-AA3F-4592-B050-9D268763F3F7}" type="presParOf" srcId="{7B685761-20D0-4442-B9BD-BE82361B0070}" destId="{DE74E827-CCE6-4490-B4F8-6D47AFE54F4F}" srcOrd="23" destOrd="0" presId="urn:microsoft.com/office/officeart/2005/8/layout/radial6"/>
    <dgm:cxn modelId="{DCF0EE3F-D22A-468D-A689-46003686C13A}" type="presParOf" srcId="{7B685761-20D0-4442-B9BD-BE82361B0070}" destId="{0C95BC19-71B0-4B93-8692-CC9B78E43098}" srcOrd="24" destOrd="0" presId="urn:microsoft.com/office/officeart/2005/8/layout/radial6"/>
    <dgm:cxn modelId="{17EDCB13-FE5F-45DD-9A78-57A508CE080C}" type="presParOf" srcId="{7B685761-20D0-4442-B9BD-BE82361B0070}" destId="{13420675-6824-4F49-AAFB-206FBA5D787B}" srcOrd="25" destOrd="0" presId="urn:microsoft.com/office/officeart/2005/8/layout/radial6"/>
    <dgm:cxn modelId="{3403F4F8-93F8-4F17-AD51-0CE83644654C}" type="presParOf" srcId="{7B685761-20D0-4442-B9BD-BE82361B0070}" destId="{20B0BC0C-0D63-4950-9988-CED94999DA89}" srcOrd="26" destOrd="0" presId="urn:microsoft.com/office/officeart/2005/8/layout/radial6"/>
    <dgm:cxn modelId="{FD77BD39-6508-4E2B-B565-C0B8CA4357D7}" type="presParOf" srcId="{7B685761-20D0-4442-B9BD-BE82361B0070}" destId="{E1595DA3-85D8-43DE-97D2-2B818892F71F}" srcOrd="27" destOrd="0" presId="urn:microsoft.com/office/officeart/2005/8/layout/radial6"/>
    <dgm:cxn modelId="{DA3F3F0A-6E6F-4755-9149-73AEE91992BB}" type="presParOf" srcId="{7B685761-20D0-4442-B9BD-BE82361B0070}" destId="{68DDC0E5-CB62-4631-A7FF-F2F33C914E92}" srcOrd="28" destOrd="0" presId="urn:microsoft.com/office/officeart/2005/8/layout/radial6"/>
    <dgm:cxn modelId="{8B6926F9-DB3A-4DA1-BFC1-DCB36AA96BEF}" type="presParOf" srcId="{7B685761-20D0-4442-B9BD-BE82361B0070}" destId="{93C279FE-ED35-41B4-99E9-227D10A6F056}" srcOrd="29" destOrd="0" presId="urn:microsoft.com/office/officeart/2005/8/layout/radial6"/>
    <dgm:cxn modelId="{08BFE04E-53D2-4C5C-983D-4AE0BC9821AF}" type="presParOf" srcId="{7B685761-20D0-4442-B9BD-BE82361B0070}" destId="{5F66D6B9-7203-4DD2-A0BC-09B7DC096189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A962CB-ABDA-40E1-A835-596C0CFE89D1}" type="doc">
      <dgm:prSet loTypeId="urn:microsoft.com/office/officeart/2005/8/layout/radial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3EC3EE7-3874-499E-8D66-EF1EC2E2EDED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Обдарування Лесі Українки</a:t>
          </a:r>
          <a:endParaRPr lang="ru-RU" dirty="0">
            <a:solidFill>
              <a:srgbClr val="FFFF00"/>
            </a:solidFill>
          </a:endParaRPr>
        </a:p>
      </dgm:t>
    </dgm:pt>
    <dgm:pt modelId="{5A28FF91-F1D5-460C-BC82-1F0756B77960}" type="parTrans" cxnId="{9CED7B32-4033-4073-BAD0-088E25F6B29F}">
      <dgm:prSet/>
      <dgm:spPr/>
      <dgm:t>
        <a:bodyPr/>
        <a:lstStyle/>
        <a:p>
          <a:endParaRPr lang="ru-RU"/>
        </a:p>
      </dgm:t>
    </dgm:pt>
    <dgm:pt modelId="{41931F4B-9704-4604-8039-EF91C8283D70}" type="sibTrans" cxnId="{9CED7B32-4033-4073-BAD0-088E25F6B29F}">
      <dgm:prSet/>
      <dgm:spPr/>
      <dgm:t>
        <a:bodyPr/>
        <a:lstStyle/>
        <a:p>
          <a:endParaRPr lang="ru-RU"/>
        </a:p>
      </dgm:t>
    </dgm:pt>
    <dgm:pt modelId="{9EE56BB8-8666-4A77-8D5F-82D3C5ACBB84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FFFF00"/>
              </a:solidFill>
            </a:rPr>
            <a:t>Письменниця</a:t>
          </a:r>
          <a:endParaRPr lang="ru-RU" sz="1800" dirty="0">
            <a:solidFill>
              <a:srgbClr val="FFFF00"/>
            </a:solidFill>
          </a:endParaRPr>
        </a:p>
      </dgm:t>
    </dgm:pt>
    <dgm:pt modelId="{0B9E1AF4-7EEF-4A89-A506-AE5395C13356}" type="parTrans" cxnId="{29D1B8EC-FA0A-4D8F-A227-4EE21C49DACD}">
      <dgm:prSet/>
      <dgm:spPr/>
      <dgm:t>
        <a:bodyPr/>
        <a:lstStyle/>
        <a:p>
          <a:endParaRPr lang="ru-RU"/>
        </a:p>
      </dgm:t>
    </dgm:pt>
    <dgm:pt modelId="{19D55228-3F8A-4464-9DDC-A0DB561CF5E2}" type="sibTrans" cxnId="{29D1B8EC-FA0A-4D8F-A227-4EE21C49DACD}">
      <dgm:prSet/>
      <dgm:spPr/>
      <dgm:t>
        <a:bodyPr/>
        <a:lstStyle/>
        <a:p>
          <a:endParaRPr lang="ru-RU"/>
        </a:p>
      </dgm:t>
    </dgm:pt>
    <dgm:pt modelId="{DD9946FB-6D79-4888-A87E-F2C6086AE5AD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FFFF00"/>
              </a:solidFill>
            </a:rPr>
            <a:t>Музикант</a:t>
          </a:r>
          <a:endParaRPr lang="ru-RU" sz="2400" dirty="0">
            <a:solidFill>
              <a:srgbClr val="FFFF00"/>
            </a:solidFill>
          </a:endParaRPr>
        </a:p>
      </dgm:t>
    </dgm:pt>
    <dgm:pt modelId="{4D240853-5ED8-4834-A5CC-8945E4DB8739}" type="parTrans" cxnId="{F31DE3ED-60A7-40D7-8BB7-F4736F1504FF}">
      <dgm:prSet/>
      <dgm:spPr/>
      <dgm:t>
        <a:bodyPr/>
        <a:lstStyle/>
        <a:p>
          <a:endParaRPr lang="ru-RU"/>
        </a:p>
      </dgm:t>
    </dgm:pt>
    <dgm:pt modelId="{7280E223-084E-4F50-8F95-F432D98C091B}" type="sibTrans" cxnId="{F31DE3ED-60A7-40D7-8BB7-F4736F1504FF}">
      <dgm:prSet/>
      <dgm:spPr/>
      <dgm:t>
        <a:bodyPr/>
        <a:lstStyle/>
        <a:p>
          <a:endParaRPr lang="ru-RU"/>
        </a:p>
      </dgm:t>
    </dgm:pt>
    <dgm:pt modelId="{962F4ADE-6575-42C6-BA10-DD709853EB4D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FFFF00"/>
              </a:solidFill>
            </a:rPr>
            <a:t>Художник</a:t>
          </a:r>
          <a:endParaRPr lang="ru-RU" sz="2400" dirty="0">
            <a:solidFill>
              <a:srgbClr val="FFFF00"/>
            </a:solidFill>
          </a:endParaRPr>
        </a:p>
      </dgm:t>
    </dgm:pt>
    <dgm:pt modelId="{7DD3BC8A-2CEC-406C-AD3B-0E533264F869}" type="parTrans" cxnId="{3C85F5AB-C109-4A7B-8DE2-C86461A2413F}">
      <dgm:prSet/>
      <dgm:spPr/>
      <dgm:t>
        <a:bodyPr/>
        <a:lstStyle/>
        <a:p>
          <a:endParaRPr lang="ru-RU"/>
        </a:p>
      </dgm:t>
    </dgm:pt>
    <dgm:pt modelId="{1AD5ED2F-DF06-435C-8FD2-C918ED650841}" type="sibTrans" cxnId="{3C85F5AB-C109-4A7B-8DE2-C86461A2413F}">
      <dgm:prSet/>
      <dgm:spPr/>
      <dgm:t>
        <a:bodyPr/>
        <a:lstStyle/>
        <a:p>
          <a:endParaRPr lang="ru-RU"/>
        </a:p>
      </dgm:t>
    </dgm:pt>
    <dgm:pt modelId="{C2C725C5-5870-4536-A501-1A76CD7492FB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Майстер шиття і вишивання</a:t>
          </a:r>
        </a:p>
      </dgm:t>
    </dgm:pt>
    <dgm:pt modelId="{D97E89A4-05C0-408B-9994-C36936646512}" type="parTrans" cxnId="{5D342D9B-328F-42C8-8FE0-3FAF27374091}">
      <dgm:prSet/>
      <dgm:spPr/>
      <dgm:t>
        <a:bodyPr/>
        <a:lstStyle/>
        <a:p>
          <a:endParaRPr lang="ru-RU"/>
        </a:p>
      </dgm:t>
    </dgm:pt>
    <dgm:pt modelId="{ADB53E6D-5924-4002-B012-9DAFF2CE66AF}" type="sibTrans" cxnId="{5D342D9B-328F-42C8-8FE0-3FAF27374091}">
      <dgm:prSet/>
      <dgm:spPr/>
      <dgm:t>
        <a:bodyPr/>
        <a:lstStyle/>
        <a:p>
          <a:endParaRPr lang="ru-RU"/>
        </a:p>
      </dgm:t>
    </dgm:pt>
    <dgm:pt modelId="{8DE2AE45-42EB-4520-B257-44C2A3608A5F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Драматург</a:t>
          </a:r>
          <a:endParaRPr lang="ru-RU" dirty="0">
            <a:solidFill>
              <a:srgbClr val="FFFF00"/>
            </a:solidFill>
          </a:endParaRPr>
        </a:p>
      </dgm:t>
    </dgm:pt>
    <dgm:pt modelId="{A7E27F5A-E01F-4D33-A0C9-EEFED008F255}" type="parTrans" cxnId="{C40087F1-6C7E-497F-8A5B-D5A7511A43FC}">
      <dgm:prSet/>
      <dgm:spPr/>
      <dgm:t>
        <a:bodyPr/>
        <a:lstStyle/>
        <a:p>
          <a:endParaRPr lang="ru-RU"/>
        </a:p>
      </dgm:t>
    </dgm:pt>
    <dgm:pt modelId="{BF2F19FD-B14E-4C2F-A39D-86DE202896EC}" type="sibTrans" cxnId="{C40087F1-6C7E-497F-8A5B-D5A7511A43FC}">
      <dgm:prSet/>
      <dgm:spPr/>
      <dgm:t>
        <a:bodyPr/>
        <a:lstStyle/>
        <a:p>
          <a:endParaRPr lang="ru-RU"/>
        </a:p>
      </dgm:t>
    </dgm:pt>
    <dgm:pt modelId="{298917D6-71C3-4445-8917-E8BBFCC54BC0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Фольклорист</a:t>
          </a:r>
          <a:endParaRPr lang="ru-RU" sz="2000" dirty="0">
            <a:solidFill>
              <a:srgbClr val="FFFF00"/>
            </a:solidFill>
          </a:endParaRPr>
        </a:p>
      </dgm:t>
    </dgm:pt>
    <dgm:pt modelId="{B34B5F12-B09F-4A1F-ABE1-50A2DFD2EAF0}" type="parTrans" cxnId="{B6FAEA0A-59A9-4CA1-AC04-9F0F3AB17B79}">
      <dgm:prSet/>
      <dgm:spPr/>
      <dgm:t>
        <a:bodyPr/>
        <a:lstStyle/>
        <a:p>
          <a:endParaRPr lang="ru-RU"/>
        </a:p>
      </dgm:t>
    </dgm:pt>
    <dgm:pt modelId="{C4D98EF9-9CF9-45C3-9D08-E70FF9FB2135}" type="sibTrans" cxnId="{B6FAEA0A-59A9-4CA1-AC04-9F0F3AB17B79}">
      <dgm:prSet/>
      <dgm:spPr/>
      <dgm:t>
        <a:bodyPr/>
        <a:lstStyle/>
        <a:p>
          <a:endParaRPr lang="ru-RU"/>
        </a:p>
      </dgm:t>
    </dgm:pt>
    <dgm:pt modelId="{C3FC655C-132E-4F9E-BD40-DDE2A5E5EDE3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FFFF00"/>
              </a:solidFill>
            </a:rPr>
            <a:t>Автор навчальної літератури</a:t>
          </a:r>
          <a:endParaRPr lang="ru-RU" sz="2400" dirty="0">
            <a:solidFill>
              <a:srgbClr val="FFFF00"/>
            </a:solidFill>
          </a:endParaRPr>
        </a:p>
      </dgm:t>
    </dgm:pt>
    <dgm:pt modelId="{38D3E15A-FB2A-4BFF-BFA9-9A7BE49CA5A6}" type="parTrans" cxnId="{045CD13F-8D10-4F23-B871-5B8492EF1D28}">
      <dgm:prSet/>
      <dgm:spPr/>
      <dgm:t>
        <a:bodyPr/>
        <a:lstStyle/>
        <a:p>
          <a:endParaRPr lang="ru-RU"/>
        </a:p>
      </dgm:t>
    </dgm:pt>
    <dgm:pt modelId="{D5179A17-4110-47C1-9FE3-EAAFCFE3B542}" type="sibTrans" cxnId="{045CD13F-8D10-4F23-B871-5B8492EF1D28}">
      <dgm:prSet/>
      <dgm:spPr/>
      <dgm:t>
        <a:bodyPr/>
        <a:lstStyle/>
        <a:p>
          <a:endParaRPr lang="ru-RU"/>
        </a:p>
      </dgm:t>
    </dgm:pt>
    <dgm:pt modelId="{3DBE44F1-B2B0-401B-B197-ADD6EEE03616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FFFF00"/>
              </a:solidFill>
            </a:rPr>
            <a:t>Перекладач</a:t>
          </a:r>
          <a:endParaRPr lang="ru-RU" sz="2000" dirty="0">
            <a:solidFill>
              <a:srgbClr val="FFFF00"/>
            </a:solidFill>
          </a:endParaRPr>
        </a:p>
      </dgm:t>
    </dgm:pt>
    <dgm:pt modelId="{DC565EEF-6CC8-4892-BB89-F9D1564354D2}" type="parTrans" cxnId="{EBBC2DE1-81DE-4DEF-9FB8-4423BBF82EFF}">
      <dgm:prSet/>
      <dgm:spPr/>
      <dgm:t>
        <a:bodyPr/>
        <a:lstStyle/>
        <a:p>
          <a:endParaRPr lang="ru-RU"/>
        </a:p>
      </dgm:t>
    </dgm:pt>
    <dgm:pt modelId="{E44D02AF-7212-4F20-B03A-10E22962B540}" type="sibTrans" cxnId="{EBBC2DE1-81DE-4DEF-9FB8-4423BBF82EFF}">
      <dgm:prSet/>
      <dgm:spPr/>
      <dgm:t>
        <a:bodyPr/>
        <a:lstStyle/>
        <a:p>
          <a:endParaRPr lang="ru-RU"/>
        </a:p>
      </dgm:t>
    </dgm:pt>
    <dgm:pt modelId="{A6C31914-B763-4441-97C4-7AC930D044BA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FFFF00"/>
              </a:solidFill>
            </a:rPr>
            <a:t>Керівник гуртка </a:t>
          </a:r>
          <a:r>
            <a:rPr lang="uk-UA" sz="1800" dirty="0" err="1" smtClean="0">
              <a:solidFill>
                <a:srgbClr val="FFFF00"/>
              </a:solidFill>
            </a:rPr>
            <a:t>“Плеяда”</a:t>
          </a:r>
          <a:endParaRPr lang="ru-RU" sz="1800" dirty="0">
            <a:solidFill>
              <a:srgbClr val="FFFF00"/>
            </a:solidFill>
          </a:endParaRPr>
        </a:p>
      </dgm:t>
    </dgm:pt>
    <dgm:pt modelId="{7814464D-5FA2-4496-967F-1133E2D5CAEC}" type="parTrans" cxnId="{9E499EE2-0D8D-475F-917D-EC4C4C224246}">
      <dgm:prSet/>
      <dgm:spPr/>
      <dgm:t>
        <a:bodyPr/>
        <a:lstStyle/>
        <a:p>
          <a:endParaRPr lang="ru-RU"/>
        </a:p>
      </dgm:t>
    </dgm:pt>
    <dgm:pt modelId="{2496206E-E0F5-482C-90AE-EBADC7F31F4A}" type="sibTrans" cxnId="{9E499EE2-0D8D-475F-917D-EC4C4C224246}">
      <dgm:prSet/>
      <dgm:spPr/>
      <dgm:t>
        <a:bodyPr/>
        <a:lstStyle/>
        <a:p>
          <a:endParaRPr lang="ru-RU"/>
        </a:p>
      </dgm:t>
    </dgm:pt>
    <dgm:pt modelId="{BC6F0173-5778-4BAB-8924-B3D46859BCE5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FFFF00"/>
              </a:solidFill>
            </a:rPr>
            <a:t>Автор публіцистичних праць</a:t>
          </a:r>
          <a:endParaRPr lang="ru-RU" sz="1600" dirty="0">
            <a:solidFill>
              <a:srgbClr val="FFFF00"/>
            </a:solidFill>
          </a:endParaRPr>
        </a:p>
      </dgm:t>
    </dgm:pt>
    <dgm:pt modelId="{17A4B353-E9A4-4890-856A-3B904A2AB617}" type="parTrans" cxnId="{097AE626-2194-42E2-A8BF-997090DBB2E9}">
      <dgm:prSet/>
      <dgm:spPr/>
      <dgm:t>
        <a:bodyPr/>
        <a:lstStyle/>
        <a:p>
          <a:endParaRPr lang="ru-RU"/>
        </a:p>
      </dgm:t>
    </dgm:pt>
    <dgm:pt modelId="{57447454-7858-45C8-9666-86A597677FB9}" type="sibTrans" cxnId="{097AE626-2194-42E2-A8BF-997090DBB2E9}">
      <dgm:prSet/>
      <dgm:spPr/>
      <dgm:t>
        <a:bodyPr/>
        <a:lstStyle/>
        <a:p>
          <a:endParaRPr lang="ru-RU"/>
        </a:p>
      </dgm:t>
    </dgm:pt>
    <dgm:pt modelId="{7B685761-20D0-4442-B9BD-BE82361B0070}" type="pres">
      <dgm:prSet presAssocID="{2FA962CB-ABDA-40E1-A835-596C0CFE89D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10243E-F15B-427E-96FE-861BAB34BCD3}" type="pres">
      <dgm:prSet presAssocID="{A3EC3EE7-3874-499E-8D66-EF1EC2E2EDED}" presName="centerShape" presStyleLbl="node0" presStyleIdx="0" presStyleCnt="1" custScaleX="229275" custScaleY="192619" custLinFactNeighborX="901" custLinFactNeighborY="-311"/>
      <dgm:spPr/>
      <dgm:t>
        <a:bodyPr/>
        <a:lstStyle/>
        <a:p>
          <a:endParaRPr lang="ru-RU"/>
        </a:p>
      </dgm:t>
    </dgm:pt>
    <dgm:pt modelId="{2CDC259E-C58C-4C94-B8CB-4CB0F9644A05}" type="pres">
      <dgm:prSet presAssocID="{9EE56BB8-8666-4A77-8D5F-82D3C5ACBB84}" presName="node" presStyleLbl="node1" presStyleIdx="0" presStyleCnt="10" custScaleX="214707" custScaleY="121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5B755-E996-4E19-B7C6-16E564CEB3C2}" type="pres">
      <dgm:prSet presAssocID="{9EE56BB8-8666-4A77-8D5F-82D3C5ACBB84}" presName="dummy" presStyleCnt="0"/>
      <dgm:spPr/>
    </dgm:pt>
    <dgm:pt modelId="{A97C9722-0B6A-4D55-A1BA-FC084F76D375}" type="pres">
      <dgm:prSet presAssocID="{19D55228-3F8A-4464-9DDC-A0DB561CF5E2}" presName="sibTrans" presStyleLbl="sibTrans2D1" presStyleIdx="0" presStyleCnt="10"/>
      <dgm:spPr/>
      <dgm:t>
        <a:bodyPr/>
        <a:lstStyle/>
        <a:p>
          <a:endParaRPr lang="ru-RU"/>
        </a:p>
      </dgm:t>
    </dgm:pt>
    <dgm:pt modelId="{AE12D577-EFB2-492A-ABE4-8DE39C953622}" type="pres">
      <dgm:prSet presAssocID="{DD9946FB-6D79-4888-A87E-F2C6086AE5AD}" presName="node" presStyleLbl="node1" presStyleIdx="1" presStyleCnt="10" custScaleX="212725" custScaleY="124398" custRadScaleRad="103544" custRadScaleInc="61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F854D-62CC-475D-AD61-EC47FD6CA2B2}" type="pres">
      <dgm:prSet presAssocID="{DD9946FB-6D79-4888-A87E-F2C6086AE5AD}" presName="dummy" presStyleCnt="0"/>
      <dgm:spPr/>
    </dgm:pt>
    <dgm:pt modelId="{733C6196-00A7-4915-84D1-B6F844211D85}" type="pres">
      <dgm:prSet presAssocID="{7280E223-084E-4F50-8F95-F432D98C091B}" presName="sibTrans" presStyleLbl="sibTrans2D1" presStyleIdx="1" presStyleCnt="10"/>
      <dgm:spPr/>
      <dgm:t>
        <a:bodyPr/>
        <a:lstStyle/>
        <a:p>
          <a:endParaRPr lang="ru-RU"/>
        </a:p>
      </dgm:t>
    </dgm:pt>
    <dgm:pt modelId="{5C8FEEE5-D9F5-4396-8AC2-771A53B556D0}" type="pres">
      <dgm:prSet presAssocID="{962F4ADE-6575-42C6-BA10-DD709853EB4D}" presName="node" presStyleLbl="node1" presStyleIdx="2" presStyleCnt="10" custScaleX="220167" custScaleY="132814" custRadScaleRad="107132" custRadScaleInc="206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3A40F-571B-46F2-8944-83B6583B7DE5}" type="pres">
      <dgm:prSet presAssocID="{962F4ADE-6575-42C6-BA10-DD709853EB4D}" presName="dummy" presStyleCnt="0"/>
      <dgm:spPr/>
    </dgm:pt>
    <dgm:pt modelId="{E41B341C-6C2C-4DD4-B49F-1FE9B71D2591}" type="pres">
      <dgm:prSet presAssocID="{1AD5ED2F-DF06-435C-8FD2-C918ED650841}" presName="sibTrans" presStyleLbl="sibTrans2D1" presStyleIdx="2" presStyleCnt="10" custScaleX="102708" custScaleY="102708"/>
      <dgm:spPr/>
      <dgm:t>
        <a:bodyPr/>
        <a:lstStyle/>
        <a:p>
          <a:endParaRPr lang="ru-RU"/>
        </a:p>
      </dgm:t>
    </dgm:pt>
    <dgm:pt modelId="{D008C381-0016-40BA-AB16-B946A7071E81}" type="pres">
      <dgm:prSet presAssocID="{C2C725C5-5870-4536-A501-1A76CD7492FB}" presName="node" presStyleLbl="node1" presStyleIdx="3" presStyleCnt="10" custScaleX="210437" custScaleY="143225" custRadScaleRad="110330" custRadScaleInc="-42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419B4-0340-4380-A880-6C91AF8E1FAE}" type="pres">
      <dgm:prSet presAssocID="{C2C725C5-5870-4536-A501-1A76CD7492FB}" presName="dummy" presStyleCnt="0"/>
      <dgm:spPr/>
    </dgm:pt>
    <dgm:pt modelId="{FF57F998-4A2D-46E5-A661-DDF2AF641A05}" type="pres">
      <dgm:prSet presAssocID="{ADB53E6D-5924-4002-B012-9DAFF2CE66AF}" presName="sibTrans" presStyleLbl="sibTrans2D1" presStyleIdx="3" presStyleCnt="10"/>
      <dgm:spPr/>
      <dgm:t>
        <a:bodyPr/>
        <a:lstStyle/>
        <a:p>
          <a:endParaRPr lang="ru-RU"/>
        </a:p>
      </dgm:t>
    </dgm:pt>
    <dgm:pt modelId="{9C5E2649-3FDA-484A-BBDE-252D2C479A9E}" type="pres">
      <dgm:prSet presAssocID="{298917D6-71C3-4445-8917-E8BBFCC54BC0}" presName="node" presStyleLbl="node1" presStyleIdx="4" presStyleCnt="10" custScaleX="211576" custScaleY="139044" custRadScaleRad="112043" custRadScaleInc="-85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D5784-A739-4FCA-A253-272D87DD259A}" type="pres">
      <dgm:prSet presAssocID="{298917D6-71C3-4445-8917-E8BBFCC54BC0}" presName="dummy" presStyleCnt="0"/>
      <dgm:spPr/>
    </dgm:pt>
    <dgm:pt modelId="{8D3C71E8-4AD3-4BF0-81FA-870D85B8301E}" type="pres">
      <dgm:prSet presAssocID="{C4D98EF9-9CF9-45C3-9D08-E70FF9FB2135}" presName="sibTrans" presStyleLbl="sibTrans2D1" presStyleIdx="4" presStyleCnt="10" custScaleX="102708" custScaleY="99687"/>
      <dgm:spPr/>
      <dgm:t>
        <a:bodyPr/>
        <a:lstStyle/>
        <a:p>
          <a:endParaRPr lang="ru-RU"/>
        </a:p>
      </dgm:t>
    </dgm:pt>
    <dgm:pt modelId="{981C93A6-2609-4DC6-8965-3A4BB1AE9C56}" type="pres">
      <dgm:prSet presAssocID="{C3FC655C-132E-4F9E-BD40-DDE2A5E5EDE3}" presName="node" presStyleLbl="node1" presStyleIdx="5" presStyleCnt="10" custScaleX="219254" custScaleY="149455" custRadScaleRad="82898" custRadScaleInc="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AE62B-E197-4520-A286-519083FC5E08}" type="pres">
      <dgm:prSet presAssocID="{C3FC655C-132E-4F9E-BD40-DDE2A5E5EDE3}" presName="dummy" presStyleCnt="0"/>
      <dgm:spPr/>
    </dgm:pt>
    <dgm:pt modelId="{21DD45D0-62AA-4524-9832-5C334E23EA55}" type="pres">
      <dgm:prSet presAssocID="{D5179A17-4110-47C1-9FE3-EAAFCFE3B542}" presName="sibTrans" presStyleLbl="sibTrans2D1" presStyleIdx="5" presStyleCnt="10"/>
      <dgm:spPr/>
      <dgm:t>
        <a:bodyPr/>
        <a:lstStyle/>
        <a:p>
          <a:endParaRPr lang="ru-RU"/>
        </a:p>
      </dgm:t>
    </dgm:pt>
    <dgm:pt modelId="{8EE1D975-FD18-4ED7-B909-EE1B9AE802F1}" type="pres">
      <dgm:prSet presAssocID="{3DBE44F1-B2B0-401B-B197-ADD6EEE03616}" presName="node" presStyleLbl="node1" presStyleIdx="6" presStyleCnt="10" custScaleX="221874" custScaleY="129244" custRadScaleRad="113395" custRadScaleInc="10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CC0F1-FFA1-47D6-805D-9F1ABCDFF7C6}" type="pres">
      <dgm:prSet presAssocID="{3DBE44F1-B2B0-401B-B197-ADD6EEE03616}" presName="dummy" presStyleCnt="0"/>
      <dgm:spPr/>
    </dgm:pt>
    <dgm:pt modelId="{7135E7DA-243E-4249-9565-9198C6E12DC7}" type="pres">
      <dgm:prSet presAssocID="{E44D02AF-7212-4F20-B03A-10E22962B540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6A281264-03BD-40B7-85CA-2DB12594730A}" type="pres">
      <dgm:prSet presAssocID="{A6C31914-B763-4441-97C4-7AC930D044BA}" presName="node" presStyleLbl="node1" presStyleIdx="7" presStyleCnt="10" custScaleX="226262" custScaleY="144500" custRadScaleRad="110267" custRadScaleInc="4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4E827-CCE6-4490-B4F8-6D47AFE54F4F}" type="pres">
      <dgm:prSet presAssocID="{A6C31914-B763-4441-97C4-7AC930D044BA}" presName="dummy" presStyleCnt="0"/>
      <dgm:spPr/>
    </dgm:pt>
    <dgm:pt modelId="{0C95BC19-71B0-4B93-8692-CC9B78E43098}" type="pres">
      <dgm:prSet presAssocID="{2496206E-E0F5-482C-90AE-EBADC7F31F4A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13420675-6824-4F49-AAFB-206FBA5D787B}" type="pres">
      <dgm:prSet presAssocID="{BC6F0173-5778-4BAB-8924-B3D46859BCE5}" presName="node" presStyleLbl="node1" presStyleIdx="8" presStyleCnt="10" custScaleX="221205" custScaleY="135476" custRadScaleRad="103887" custRadScaleInc="-4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0BC0C-0D63-4950-9988-CED94999DA89}" type="pres">
      <dgm:prSet presAssocID="{BC6F0173-5778-4BAB-8924-B3D46859BCE5}" presName="dummy" presStyleCnt="0"/>
      <dgm:spPr/>
    </dgm:pt>
    <dgm:pt modelId="{E1595DA3-85D8-43DE-97D2-2B818892F71F}" type="pres">
      <dgm:prSet presAssocID="{57447454-7858-45C8-9666-86A597677FB9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68DDC0E5-CB62-4631-A7FF-F2F33C914E92}" type="pres">
      <dgm:prSet presAssocID="{8DE2AE45-42EB-4520-B257-44C2A3608A5F}" presName="node" presStyleLbl="node1" presStyleIdx="9" presStyleCnt="10" custScaleX="205597" custScaleY="115919" custRadScaleRad="104478" custRadScaleInc="-55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279FE-ED35-41B4-99E9-227D10A6F056}" type="pres">
      <dgm:prSet presAssocID="{8DE2AE45-42EB-4520-B257-44C2A3608A5F}" presName="dummy" presStyleCnt="0"/>
      <dgm:spPr/>
    </dgm:pt>
    <dgm:pt modelId="{5F66D6B9-7203-4DD2-A0BC-09B7DC096189}" type="pres">
      <dgm:prSet presAssocID="{BF2F19FD-B14E-4C2F-A39D-86DE202896EC}" presName="sibTrans" presStyleLbl="sibTrans2D1" presStyleIdx="9" presStyleCnt="10"/>
      <dgm:spPr/>
      <dgm:t>
        <a:bodyPr/>
        <a:lstStyle/>
        <a:p>
          <a:endParaRPr lang="ru-RU"/>
        </a:p>
      </dgm:t>
    </dgm:pt>
  </dgm:ptLst>
  <dgm:cxnLst>
    <dgm:cxn modelId="{29D1B8EC-FA0A-4D8F-A227-4EE21C49DACD}" srcId="{A3EC3EE7-3874-499E-8D66-EF1EC2E2EDED}" destId="{9EE56BB8-8666-4A77-8D5F-82D3C5ACBB84}" srcOrd="0" destOrd="0" parTransId="{0B9E1AF4-7EEF-4A89-A506-AE5395C13356}" sibTransId="{19D55228-3F8A-4464-9DDC-A0DB561CF5E2}"/>
    <dgm:cxn modelId="{AACE68DE-3488-4B1C-BA4F-0178ECE45786}" type="presOf" srcId="{57447454-7858-45C8-9666-86A597677FB9}" destId="{E1595DA3-85D8-43DE-97D2-2B818892F71F}" srcOrd="0" destOrd="0" presId="urn:microsoft.com/office/officeart/2005/8/layout/radial6"/>
    <dgm:cxn modelId="{D6038F45-B78D-41FD-B3AC-3B5C132912CC}" type="presOf" srcId="{3DBE44F1-B2B0-401B-B197-ADD6EEE03616}" destId="{8EE1D975-FD18-4ED7-B909-EE1B9AE802F1}" srcOrd="0" destOrd="0" presId="urn:microsoft.com/office/officeart/2005/8/layout/radial6"/>
    <dgm:cxn modelId="{F31DE3ED-60A7-40D7-8BB7-F4736F1504FF}" srcId="{A3EC3EE7-3874-499E-8D66-EF1EC2E2EDED}" destId="{DD9946FB-6D79-4888-A87E-F2C6086AE5AD}" srcOrd="1" destOrd="0" parTransId="{4D240853-5ED8-4834-A5CC-8945E4DB8739}" sibTransId="{7280E223-084E-4F50-8F95-F432D98C091B}"/>
    <dgm:cxn modelId="{51DAEFDC-F5FB-4E53-9B6C-C9EC78B2BAC5}" type="presOf" srcId="{C2C725C5-5870-4536-A501-1A76CD7492FB}" destId="{D008C381-0016-40BA-AB16-B946A7071E81}" srcOrd="0" destOrd="0" presId="urn:microsoft.com/office/officeart/2005/8/layout/radial6"/>
    <dgm:cxn modelId="{EBBC2DE1-81DE-4DEF-9FB8-4423BBF82EFF}" srcId="{A3EC3EE7-3874-499E-8D66-EF1EC2E2EDED}" destId="{3DBE44F1-B2B0-401B-B197-ADD6EEE03616}" srcOrd="6" destOrd="0" parTransId="{DC565EEF-6CC8-4892-BB89-F9D1564354D2}" sibTransId="{E44D02AF-7212-4F20-B03A-10E22962B540}"/>
    <dgm:cxn modelId="{8AA399E8-5D09-40F2-AF8C-58DB68DB9B6E}" type="presOf" srcId="{A3EC3EE7-3874-499E-8D66-EF1EC2E2EDED}" destId="{3C10243E-F15B-427E-96FE-861BAB34BCD3}" srcOrd="0" destOrd="0" presId="urn:microsoft.com/office/officeart/2005/8/layout/radial6"/>
    <dgm:cxn modelId="{D244108F-782F-41ED-BF6B-C62674490F01}" type="presOf" srcId="{19D55228-3F8A-4464-9DDC-A0DB561CF5E2}" destId="{A97C9722-0B6A-4D55-A1BA-FC084F76D375}" srcOrd="0" destOrd="0" presId="urn:microsoft.com/office/officeart/2005/8/layout/radial6"/>
    <dgm:cxn modelId="{3F675E08-54B0-478F-AB95-97E2E5709F57}" type="presOf" srcId="{C3FC655C-132E-4F9E-BD40-DDE2A5E5EDE3}" destId="{981C93A6-2609-4DC6-8965-3A4BB1AE9C56}" srcOrd="0" destOrd="0" presId="urn:microsoft.com/office/officeart/2005/8/layout/radial6"/>
    <dgm:cxn modelId="{52BC5A50-66B5-4E28-9A17-3CF39F8FFDA9}" type="presOf" srcId="{1AD5ED2F-DF06-435C-8FD2-C918ED650841}" destId="{E41B341C-6C2C-4DD4-B49F-1FE9B71D2591}" srcOrd="0" destOrd="0" presId="urn:microsoft.com/office/officeart/2005/8/layout/radial6"/>
    <dgm:cxn modelId="{3C85F5AB-C109-4A7B-8DE2-C86461A2413F}" srcId="{A3EC3EE7-3874-499E-8D66-EF1EC2E2EDED}" destId="{962F4ADE-6575-42C6-BA10-DD709853EB4D}" srcOrd="2" destOrd="0" parTransId="{7DD3BC8A-2CEC-406C-AD3B-0E533264F869}" sibTransId="{1AD5ED2F-DF06-435C-8FD2-C918ED650841}"/>
    <dgm:cxn modelId="{7F468DEB-48CE-4C8E-834D-F0822E626BAA}" type="presOf" srcId="{BC6F0173-5778-4BAB-8924-B3D46859BCE5}" destId="{13420675-6824-4F49-AAFB-206FBA5D787B}" srcOrd="0" destOrd="0" presId="urn:microsoft.com/office/officeart/2005/8/layout/radial6"/>
    <dgm:cxn modelId="{1FB9FD79-3DD3-4C12-A100-60E77DBEB40D}" type="presOf" srcId="{BF2F19FD-B14E-4C2F-A39D-86DE202896EC}" destId="{5F66D6B9-7203-4DD2-A0BC-09B7DC096189}" srcOrd="0" destOrd="0" presId="urn:microsoft.com/office/officeart/2005/8/layout/radial6"/>
    <dgm:cxn modelId="{0657A788-0AD4-4E5E-AE53-CBCF96D723B8}" type="presOf" srcId="{A6C31914-B763-4441-97C4-7AC930D044BA}" destId="{6A281264-03BD-40B7-85CA-2DB12594730A}" srcOrd="0" destOrd="0" presId="urn:microsoft.com/office/officeart/2005/8/layout/radial6"/>
    <dgm:cxn modelId="{C1D14900-CAE7-455B-ADA6-1765B49E1E23}" type="presOf" srcId="{8DE2AE45-42EB-4520-B257-44C2A3608A5F}" destId="{68DDC0E5-CB62-4631-A7FF-F2F33C914E92}" srcOrd="0" destOrd="0" presId="urn:microsoft.com/office/officeart/2005/8/layout/radial6"/>
    <dgm:cxn modelId="{9E499EE2-0D8D-475F-917D-EC4C4C224246}" srcId="{A3EC3EE7-3874-499E-8D66-EF1EC2E2EDED}" destId="{A6C31914-B763-4441-97C4-7AC930D044BA}" srcOrd="7" destOrd="0" parTransId="{7814464D-5FA2-4496-967F-1133E2D5CAEC}" sibTransId="{2496206E-E0F5-482C-90AE-EBADC7F31F4A}"/>
    <dgm:cxn modelId="{BF2E42B2-3B89-4478-9D5F-D10679A02E56}" type="presOf" srcId="{2FA962CB-ABDA-40E1-A835-596C0CFE89D1}" destId="{7B685761-20D0-4442-B9BD-BE82361B0070}" srcOrd="0" destOrd="0" presId="urn:microsoft.com/office/officeart/2005/8/layout/radial6"/>
    <dgm:cxn modelId="{482DB8BB-1CD0-46A4-A581-4A26C8D5BDD7}" type="presOf" srcId="{DD9946FB-6D79-4888-A87E-F2C6086AE5AD}" destId="{AE12D577-EFB2-492A-ABE4-8DE39C953622}" srcOrd="0" destOrd="0" presId="urn:microsoft.com/office/officeart/2005/8/layout/radial6"/>
    <dgm:cxn modelId="{B6FAEA0A-59A9-4CA1-AC04-9F0F3AB17B79}" srcId="{A3EC3EE7-3874-499E-8D66-EF1EC2E2EDED}" destId="{298917D6-71C3-4445-8917-E8BBFCC54BC0}" srcOrd="4" destOrd="0" parTransId="{B34B5F12-B09F-4A1F-ABE1-50A2DFD2EAF0}" sibTransId="{C4D98EF9-9CF9-45C3-9D08-E70FF9FB2135}"/>
    <dgm:cxn modelId="{9CED7B32-4033-4073-BAD0-088E25F6B29F}" srcId="{2FA962CB-ABDA-40E1-A835-596C0CFE89D1}" destId="{A3EC3EE7-3874-499E-8D66-EF1EC2E2EDED}" srcOrd="0" destOrd="0" parTransId="{5A28FF91-F1D5-460C-BC82-1F0756B77960}" sibTransId="{41931F4B-9704-4604-8039-EF91C8283D70}"/>
    <dgm:cxn modelId="{E5FC3726-EEF6-4D34-ACF3-67908F71BE9E}" type="presOf" srcId="{E44D02AF-7212-4F20-B03A-10E22962B540}" destId="{7135E7DA-243E-4249-9565-9198C6E12DC7}" srcOrd="0" destOrd="0" presId="urn:microsoft.com/office/officeart/2005/8/layout/radial6"/>
    <dgm:cxn modelId="{D60387C0-30ED-4644-AF63-59A8DA4AFAC7}" type="presOf" srcId="{962F4ADE-6575-42C6-BA10-DD709853EB4D}" destId="{5C8FEEE5-D9F5-4396-8AC2-771A53B556D0}" srcOrd="0" destOrd="0" presId="urn:microsoft.com/office/officeart/2005/8/layout/radial6"/>
    <dgm:cxn modelId="{097AE626-2194-42E2-A8BF-997090DBB2E9}" srcId="{A3EC3EE7-3874-499E-8D66-EF1EC2E2EDED}" destId="{BC6F0173-5778-4BAB-8924-B3D46859BCE5}" srcOrd="8" destOrd="0" parTransId="{17A4B353-E9A4-4890-856A-3B904A2AB617}" sibTransId="{57447454-7858-45C8-9666-86A597677FB9}"/>
    <dgm:cxn modelId="{0995DC28-2F7E-456A-AE58-3BF1BA2E2D35}" type="presOf" srcId="{C4D98EF9-9CF9-45C3-9D08-E70FF9FB2135}" destId="{8D3C71E8-4AD3-4BF0-81FA-870D85B8301E}" srcOrd="0" destOrd="0" presId="urn:microsoft.com/office/officeart/2005/8/layout/radial6"/>
    <dgm:cxn modelId="{1E8CF5BD-9CF0-4655-B0D5-F1C2A363E762}" type="presOf" srcId="{2496206E-E0F5-482C-90AE-EBADC7F31F4A}" destId="{0C95BC19-71B0-4B93-8692-CC9B78E43098}" srcOrd="0" destOrd="0" presId="urn:microsoft.com/office/officeart/2005/8/layout/radial6"/>
    <dgm:cxn modelId="{2A180519-3D96-4A8A-BC72-3A282BA31C4C}" type="presOf" srcId="{7280E223-084E-4F50-8F95-F432D98C091B}" destId="{733C6196-00A7-4915-84D1-B6F844211D85}" srcOrd="0" destOrd="0" presId="urn:microsoft.com/office/officeart/2005/8/layout/radial6"/>
    <dgm:cxn modelId="{045CD13F-8D10-4F23-B871-5B8492EF1D28}" srcId="{A3EC3EE7-3874-499E-8D66-EF1EC2E2EDED}" destId="{C3FC655C-132E-4F9E-BD40-DDE2A5E5EDE3}" srcOrd="5" destOrd="0" parTransId="{38D3E15A-FB2A-4BFF-BFA9-9A7BE49CA5A6}" sibTransId="{D5179A17-4110-47C1-9FE3-EAAFCFE3B542}"/>
    <dgm:cxn modelId="{F87FC2D7-F96C-46A7-AB5C-EAEB1E4998DD}" type="presOf" srcId="{298917D6-71C3-4445-8917-E8BBFCC54BC0}" destId="{9C5E2649-3FDA-484A-BBDE-252D2C479A9E}" srcOrd="0" destOrd="0" presId="urn:microsoft.com/office/officeart/2005/8/layout/radial6"/>
    <dgm:cxn modelId="{D556E035-6DC2-4D57-9074-02EC0B2708C8}" type="presOf" srcId="{D5179A17-4110-47C1-9FE3-EAAFCFE3B542}" destId="{21DD45D0-62AA-4524-9832-5C334E23EA55}" srcOrd="0" destOrd="0" presId="urn:microsoft.com/office/officeart/2005/8/layout/radial6"/>
    <dgm:cxn modelId="{EDD626D9-8126-4A49-8BD3-FED8D5EB250F}" type="presOf" srcId="{ADB53E6D-5924-4002-B012-9DAFF2CE66AF}" destId="{FF57F998-4A2D-46E5-A661-DDF2AF641A05}" srcOrd="0" destOrd="0" presId="urn:microsoft.com/office/officeart/2005/8/layout/radial6"/>
    <dgm:cxn modelId="{C40087F1-6C7E-497F-8A5B-D5A7511A43FC}" srcId="{A3EC3EE7-3874-499E-8D66-EF1EC2E2EDED}" destId="{8DE2AE45-42EB-4520-B257-44C2A3608A5F}" srcOrd="9" destOrd="0" parTransId="{A7E27F5A-E01F-4D33-A0C9-EEFED008F255}" sibTransId="{BF2F19FD-B14E-4C2F-A39D-86DE202896EC}"/>
    <dgm:cxn modelId="{5D342D9B-328F-42C8-8FE0-3FAF27374091}" srcId="{A3EC3EE7-3874-499E-8D66-EF1EC2E2EDED}" destId="{C2C725C5-5870-4536-A501-1A76CD7492FB}" srcOrd="3" destOrd="0" parTransId="{D97E89A4-05C0-408B-9994-C36936646512}" sibTransId="{ADB53E6D-5924-4002-B012-9DAFF2CE66AF}"/>
    <dgm:cxn modelId="{73F9CC23-B135-4916-91D6-D02569F16FB5}" type="presOf" srcId="{9EE56BB8-8666-4A77-8D5F-82D3C5ACBB84}" destId="{2CDC259E-C58C-4C94-B8CB-4CB0F9644A05}" srcOrd="0" destOrd="0" presId="urn:microsoft.com/office/officeart/2005/8/layout/radial6"/>
    <dgm:cxn modelId="{5C5D240C-905E-4A29-8B65-E82AB6C3A742}" type="presParOf" srcId="{7B685761-20D0-4442-B9BD-BE82361B0070}" destId="{3C10243E-F15B-427E-96FE-861BAB34BCD3}" srcOrd="0" destOrd="0" presId="urn:microsoft.com/office/officeart/2005/8/layout/radial6"/>
    <dgm:cxn modelId="{6C3508CD-611D-4FC7-AB3C-47A62ECC8753}" type="presParOf" srcId="{7B685761-20D0-4442-B9BD-BE82361B0070}" destId="{2CDC259E-C58C-4C94-B8CB-4CB0F9644A05}" srcOrd="1" destOrd="0" presId="urn:microsoft.com/office/officeart/2005/8/layout/radial6"/>
    <dgm:cxn modelId="{D67DD8C9-40D0-4E97-A1BA-D0F7D2D2D63A}" type="presParOf" srcId="{7B685761-20D0-4442-B9BD-BE82361B0070}" destId="{5B35B755-E996-4E19-B7C6-16E564CEB3C2}" srcOrd="2" destOrd="0" presId="urn:microsoft.com/office/officeart/2005/8/layout/radial6"/>
    <dgm:cxn modelId="{EB9A6532-6D0C-4F5A-9F08-6311ADEC6F7F}" type="presParOf" srcId="{7B685761-20D0-4442-B9BD-BE82361B0070}" destId="{A97C9722-0B6A-4D55-A1BA-FC084F76D375}" srcOrd="3" destOrd="0" presId="urn:microsoft.com/office/officeart/2005/8/layout/radial6"/>
    <dgm:cxn modelId="{C93803AB-59B0-4410-9807-112716AED5DF}" type="presParOf" srcId="{7B685761-20D0-4442-B9BD-BE82361B0070}" destId="{AE12D577-EFB2-492A-ABE4-8DE39C953622}" srcOrd="4" destOrd="0" presId="urn:microsoft.com/office/officeart/2005/8/layout/radial6"/>
    <dgm:cxn modelId="{5497606B-D5EB-45F3-9298-53CA4ED8A6EE}" type="presParOf" srcId="{7B685761-20D0-4442-B9BD-BE82361B0070}" destId="{7BFF854D-62CC-475D-AD61-EC47FD6CA2B2}" srcOrd="5" destOrd="0" presId="urn:microsoft.com/office/officeart/2005/8/layout/radial6"/>
    <dgm:cxn modelId="{D040F770-E749-4B8F-91D3-48087FEAA478}" type="presParOf" srcId="{7B685761-20D0-4442-B9BD-BE82361B0070}" destId="{733C6196-00A7-4915-84D1-B6F844211D85}" srcOrd="6" destOrd="0" presId="urn:microsoft.com/office/officeart/2005/8/layout/radial6"/>
    <dgm:cxn modelId="{30A7002F-23A2-4808-A5C9-4216194A4445}" type="presParOf" srcId="{7B685761-20D0-4442-B9BD-BE82361B0070}" destId="{5C8FEEE5-D9F5-4396-8AC2-771A53B556D0}" srcOrd="7" destOrd="0" presId="urn:microsoft.com/office/officeart/2005/8/layout/radial6"/>
    <dgm:cxn modelId="{9CD57951-4942-430E-A4CC-53D9155EED6A}" type="presParOf" srcId="{7B685761-20D0-4442-B9BD-BE82361B0070}" destId="{A383A40F-571B-46F2-8944-83B6583B7DE5}" srcOrd="8" destOrd="0" presId="urn:microsoft.com/office/officeart/2005/8/layout/radial6"/>
    <dgm:cxn modelId="{70AA9A7D-2B0B-46D2-86A6-B1FA120E3C96}" type="presParOf" srcId="{7B685761-20D0-4442-B9BD-BE82361B0070}" destId="{E41B341C-6C2C-4DD4-B49F-1FE9B71D2591}" srcOrd="9" destOrd="0" presId="urn:microsoft.com/office/officeart/2005/8/layout/radial6"/>
    <dgm:cxn modelId="{44E13671-24E4-4A18-921F-6BE709806B86}" type="presParOf" srcId="{7B685761-20D0-4442-B9BD-BE82361B0070}" destId="{D008C381-0016-40BA-AB16-B946A7071E81}" srcOrd="10" destOrd="0" presId="urn:microsoft.com/office/officeart/2005/8/layout/radial6"/>
    <dgm:cxn modelId="{53428C18-9913-493A-8913-1D09C7304642}" type="presParOf" srcId="{7B685761-20D0-4442-B9BD-BE82361B0070}" destId="{3D7419B4-0340-4380-A880-6C91AF8E1FAE}" srcOrd="11" destOrd="0" presId="urn:microsoft.com/office/officeart/2005/8/layout/radial6"/>
    <dgm:cxn modelId="{C0E03C3B-85AD-45B0-A606-55244C889B4D}" type="presParOf" srcId="{7B685761-20D0-4442-B9BD-BE82361B0070}" destId="{FF57F998-4A2D-46E5-A661-DDF2AF641A05}" srcOrd="12" destOrd="0" presId="urn:microsoft.com/office/officeart/2005/8/layout/radial6"/>
    <dgm:cxn modelId="{AFDDAE4E-8C92-4955-830B-0F9061F77F3B}" type="presParOf" srcId="{7B685761-20D0-4442-B9BD-BE82361B0070}" destId="{9C5E2649-3FDA-484A-BBDE-252D2C479A9E}" srcOrd="13" destOrd="0" presId="urn:microsoft.com/office/officeart/2005/8/layout/radial6"/>
    <dgm:cxn modelId="{E9D23300-FF78-482B-A810-E02B15233B15}" type="presParOf" srcId="{7B685761-20D0-4442-B9BD-BE82361B0070}" destId="{7DDD5784-A739-4FCA-A253-272D87DD259A}" srcOrd="14" destOrd="0" presId="urn:microsoft.com/office/officeart/2005/8/layout/radial6"/>
    <dgm:cxn modelId="{87F30C7B-1742-4E96-A256-C373B4F7726A}" type="presParOf" srcId="{7B685761-20D0-4442-B9BD-BE82361B0070}" destId="{8D3C71E8-4AD3-4BF0-81FA-870D85B8301E}" srcOrd="15" destOrd="0" presId="urn:microsoft.com/office/officeart/2005/8/layout/radial6"/>
    <dgm:cxn modelId="{FCFBA7A4-45D5-4F23-BD04-408BA6057F6A}" type="presParOf" srcId="{7B685761-20D0-4442-B9BD-BE82361B0070}" destId="{981C93A6-2609-4DC6-8965-3A4BB1AE9C56}" srcOrd="16" destOrd="0" presId="urn:microsoft.com/office/officeart/2005/8/layout/radial6"/>
    <dgm:cxn modelId="{7D32BDF9-FE6C-4F69-8BFE-20724D7531F5}" type="presParOf" srcId="{7B685761-20D0-4442-B9BD-BE82361B0070}" destId="{29EAE62B-E197-4520-A286-519083FC5E08}" srcOrd="17" destOrd="0" presId="urn:microsoft.com/office/officeart/2005/8/layout/radial6"/>
    <dgm:cxn modelId="{35B4178A-97D6-4828-B523-C57DEE3EEAC8}" type="presParOf" srcId="{7B685761-20D0-4442-B9BD-BE82361B0070}" destId="{21DD45D0-62AA-4524-9832-5C334E23EA55}" srcOrd="18" destOrd="0" presId="urn:microsoft.com/office/officeart/2005/8/layout/radial6"/>
    <dgm:cxn modelId="{C65228F1-E0AB-4009-838F-A95877556219}" type="presParOf" srcId="{7B685761-20D0-4442-B9BD-BE82361B0070}" destId="{8EE1D975-FD18-4ED7-B909-EE1B9AE802F1}" srcOrd="19" destOrd="0" presId="urn:microsoft.com/office/officeart/2005/8/layout/radial6"/>
    <dgm:cxn modelId="{0E6141E5-2BFB-4E0C-ABC3-778C71A56EAC}" type="presParOf" srcId="{7B685761-20D0-4442-B9BD-BE82361B0070}" destId="{0B3CC0F1-FFA1-47D6-805D-9F1ABCDFF7C6}" srcOrd="20" destOrd="0" presId="urn:microsoft.com/office/officeart/2005/8/layout/radial6"/>
    <dgm:cxn modelId="{8CF28EEF-6091-4714-BDE4-56A13D7B00F4}" type="presParOf" srcId="{7B685761-20D0-4442-B9BD-BE82361B0070}" destId="{7135E7DA-243E-4249-9565-9198C6E12DC7}" srcOrd="21" destOrd="0" presId="urn:microsoft.com/office/officeart/2005/8/layout/radial6"/>
    <dgm:cxn modelId="{92F75021-6704-4247-805C-7392099A5B4A}" type="presParOf" srcId="{7B685761-20D0-4442-B9BD-BE82361B0070}" destId="{6A281264-03BD-40B7-85CA-2DB12594730A}" srcOrd="22" destOrd="0" presId="urn:microsoft.com/office/officeart/2005/8/layout/radial6"/>
    <dgm:cxn modelId="{A2F5014A-F7FB-46BF-8512-40EC69C4E557}" type="presParOf" srcId="{7B685761-20D0-4442-B9BD-BE82361B0070}" destId="{DE74E827-CCE6-4490-B4F8-6D47AFE54F4F}" srcOrd="23" destOrd="0" presId="urn:microsoft.com/office/officeart/2005/8/layout/radial6"/>
    <dgm:cxn modelId="{0F667EF2-B748-44EC-BEBB-0B82B528709B}" type="presParOf" srcId="{7B685761-20D0-4442-B9BD-BE82361B0070}" destId="{0C95BC19-71B0-4B93-8692-CC9B78E43098}" srcOrd="24" destOrd="0" presId="urn:microsoft.com/office/officeart/2005/8/layout/radial6"/>
    <dgm:cxn modelId="{AF8D7342-A116-4CE7-B243-0685AF7FB762}" type="presParOf" srcId="{7B685761-20D0-4442-B9BD-BE82361B0070}" destId="{13420675-6824-4F49-AAFB-206FBA5D787B}" srcOrd="25" destOrd="0" presId="urn:microsoft.com/office/officeart/2005/8/layout/radial6"/>
    <dgm:cxn modelId="{44F431D9-B955-40AA-8239-D8907B9CFD79}" type="presParOf" srcId="{7B685761-20D0-4442-B9BD-BE82361B0070}" destId="{20B0BC0C-0D63-4950-9988-CED94999DA89}" srcOrd="26" destOrd="0" presId="urn:microsoft.com/office/officeart/2005/8/layout/radial6"/>
    <dgm:cxn modelId="{AF0623B8-339F-4732-8935-02AD1D03D180}" type="presParOf" srcId="{7B685761-20D0-4442-B9BD-BE82361B0070}" destId="{E1595DA3-85D8-43DE-97D2-2B818892F71F}" srcOrd="27" destOrd="0" presId="urn:microsoft.com/office/officeart/2005/8/layout/radial6"/>
    <dgm:cxn modelId="{40A545F2-616F-488E-9E03-B64EB8C775A7}" type="presParOf" srcId="{7B685761-20D0-4442-B9BD-BE82361B0070}" destId="{68DDC0E5-CB62-4631-A7FF-F2F33C914E92}" srcOrd="28" destOrd="0" presId="urn:microsoft.com/office/officeart/2005/8/layout/radial6"/>
    <dgm:cxn modelId="{EDEC0A11-DE4A-41AE-83F6-DE2209BFBA42}" type="presParOf" srcId="{7B685761-20D0-4442-B9BD-BE82361B0070}" destId="{93C279FE-ED35-41B4-99E9-227D10A6F056}" srcOrd="29" destOrd="0" presId="urn:microsoft.com/office/officeart/2005/8/layout/radial6"/>
    <dgm:cxn modelId="{0079CDB4-5948-4D12-B15A-FA545B82EEAA}" type="presParOf" srcId="{7B685761-20D0-4442-B9BD-BE82361B0070}" destId="{5F66D6B9-7203-4DD2-A0BC-09B7DC096189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76226-A189-43F1-8CF4-0452B33A3ADF}">
      <dsp:nvSpPr>
        <dsp:cNvPr id="0" name=""/>
        <dsp:cNvSpPr/>
      </dsp:nvSpPr>
      <dsp:spPr>
        <a:xfrm>
          <a:off x="2929384" y="1715548"/>
          <a:ext cx="2448761" cy="14742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Леся Українка</a:t>
          </a:r>
          <a:endParaRPr lang="ru-RU" sz="3400" kern="1200" dirty="0"/>
        </a:p>
      </dsp:txBody>
      <dsp:txXfrm>
        <a:off x="3287997" y="1931452"/>
        <a:ext cx="1731535" cy="1042476"/>
      </dsp:txXfrm>
    </dsp:sp>
    <dsp:sp modelId="{E6AA930A-39B1-4621-8D45-60928A8A0E2E}">
      <dsp:nvSpPr>
        <dsp:cNvPr id="0" name=""/>
        <dsp:cNvSpPr/>
      </dsp:nvSpPr>
      <dsp:spPr>
        <a:xfrm rot="12399049">
          <a:off x="2230297" y="1519095"/>
          <a:ext cx="791408" cy="4998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2372276" y="1652687"/>
        <a:ext cx="641464" cy="299889"/>
      </dsp:txXfrm>
    </dsp:sp>
    <dsp:sp modelId="{F35D98C4-8791-4847-B5C8-3AB4045F772F}">
      <dsp:nvSpPr>
        <dsp:cNvPr id="0" name=""/>
        <dsp:cNvSpPr/>
      </dsp:nvSpPr>
      <dsp:spPr>
        <a:xfrm>
          <a:off x="766186" y="575643"/>
          <a:ext cx="1570596" cy="15230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Брат Михайло</a:t>
          </a:r>
          <a:endParaRPr lang="ru-RU" sz="2000" kern="1200" dirty="0"/>
        </a:p>
      </dsp:txBody>
      <dsp:txXfrm>
        <a:off x="996194" y="798686"/>
        <a:ext cx="1110580" cy="1076947"/>
      </dsp:txXfrm>
    </dsp:sp>
    <dsp:sp modelId="{F547FB2D-C144-4A36-B94A-CDB6203A4500}">
      <dsp:nvSpPr>
        <dsp:cNvPr id="0" name=""/>
        <dsp:cNvSpPr/>
      </dsp:nvSpPr>
      <dsp:spPr>
        <a:xfrm rot="20453449">
          <a:off x="5419942" y="1629417"/>
          <a:ext cx="777489" cy="4998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424073" y="1753924"/>
        <a:ext cx="627545" cy="299889"/>
      </dsp:txXfrm>
    </dsp:sp>
    <dsp:sp modelId="{8A4779CC-3861-4A96-B31D-AFAB354AF884}">
      <dsp:nvSpPr>
        <dsp:cNvPr id="0" name=""/>
        <dsp:cNvSpPr/>
      </dsp:nvSpPr>
      <dsp:spPr>
        <a:xfrm rot="10800000" flipV="1">
          <a:off x="6408713" y="576065"/>
          <a:ext cx="1454212" cy="1686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Брат Микола</a:t>
          </a:r>
          <a:endParaRPr lang="ru-RU" sz="2000" kern="1200" dirty="0"/>
        </a:p>
      </dsp:txBody>
      <dsp:txXfrm rot="-10800000">
        <a:off x="6621677" y="823109"/>
        <a:ext cx="1028284" cy="1192833"/>
      </dsp:txXfrm>
    </dsp:sp>
    <dsp:sp modelId="{042ABC52-69AC-4211-A890-6E12140567BD}">
      <dsp:nvSpPr>
        <dsp:cNvPr id="0" name=""/>
        <dsp:cNvSpPr/>
      </dsp:nvSpPr>
      <dsp:spPr>
        <a:xfrm rot="2805622">
          <a:off x="5165562" y="3216007"/>
          <a:ext cx="1103169" cy="4998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189174" y="3261353"/>
        <a:ext cx="953225" cy="299889"/>
      </dsp:txXfrm>
    </dsp:sp>
    <dsp:sp modelId="{D6AAD15C-9B70-451D-8FF2-C84C9205B99D}">
      <dsp:nvSpPr>
        <dsp:cNvPr id="0" name=""/>
        <dsp:cNvSpPr/>
      </dsp:nvSpPr>
      <dsp:spPr>
        <a:xfrm>
          <a:off x="5598885" y="4178814"/>
          <a:ext cx="1605394" cy="13284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Сестра </a:t>
          </a:r>
          <a:r>
            <a:rPr lang="uk-UA" sz="2000" kern="1200" dirty="0" err="1" smtClean="0"/>
            <a:t>Ізидора</a:t>
          </a:r>
          <a:endParaRPr lang="ru-RU" sz="2000" kern="1200" dirty="0"/>
        </a:p>
      </dsp:txBody>
      <dsp:txXfrm>
        <a:off x="5833990" y="4373366"/>
        <a:ext cx="1135184" cy="939381"/>
      </dsp:txXfrm>
    </dsp:sp>
    <dsp:sp modelId="{F77443CD-66C5-4110-A784-33FB10A68FA8}">
      <dsp:nvSpPr>
        <dsp:cNvPr id="0" name=""/>
        <dsp:cNvSpPr/>
      </dsp:nvSpPr>
      <dsp:spPr>
        <a:xfrm rot="8311257">
          <a:off x="1612628" y="3262296"/>
          <a:ext cx="1317181" cy="4998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1743769" y="3312602"/>
        <a:ext cx="1167237" cy="299889"/>
      </dsp:txXfrm>
    </dsp:sp>
    <dsp:sp modelId="{C4419E2E-E1CA-47CC-A3F6-DE9436E5F372}">
      <dsp:nvSpPr>
        <dsp:cNvPr id="0" name=""/>
        <dsp:cNvSpPr/>
      </dsp:nvSpPr>
      <dsp:spPr>
        <a:xfrm>
          <a:off x="696225" y="4079663"/>
          <a:ext cx="1521878" cy="15140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Сестра Ольга</a:t>
          </a:r>
          <a:endParaRPr lang="ru-RU" sz="2000" kern="1200" dirty="0"/>
        </a:p>
      </dsp:txBody>
      <dsp:txXfrm>
        <a:off x="919099" y="4301389"/>
        <a:ext cx="1076130" cy="1070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6D6B9-7203-4DD2-A0BC-09B7DC096189}">
      <dsp:nvSpPr>
        <dsp:cNvPr id="0" name=""/>
        <dsp:cNvSpPr/>
      </dsp:nvSpPr>
      <dsp:spPr>
        <a:xfrm>
          <a:off x="2207133" y="421203"/>
          <a:ext cx="4729733" cy="4729733"/>
        </a:xfrm>
        <a:prstGeom prst="blockArc">
          <a:avLst>
            <a:gd name="adj1" fmla="val 14040000"/>
            <a:gd name="adj2" fmla="val 1620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95DA3-85D8-43DE-97D2-2B818892F71F}">
      <dsp:nvSpPr>
        <dsp:cNvPr id="0" name=""/>
        <dsp:cNvSpPr/>
      </dsp:nvSpPr>
      <dsp:spPr>
        <a:xfrm>
          <a:off x="2207133" y="421203"/>
          <a:ext cx="4729733" cy="4729733"/>
        </a:xfrm>
        <a:prstGeom prst="blockArc">
          <a:avLst>
            <a:gd name="adj1" fmla="val 11880000"/>
            <a:gd name="adj2" fmla="val 1404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5BC19-71B0-4B93-8692-CC9B78E43098}">
      <dsp:nvSpPr>
        <dsp:cNvPr id="0" name=""/>
        <dsp:cNvSpPr/>
      </dsp:nvSpPr>
      <dsp:spPr>
        <a:xfrm>
          <a:off x="2207133" y="421203"/>
          <a:ext cx="4729733" cy="4729733"/>
        </a:xfrm>
        <a:prstGeom prst="blockArc">
          <a:avLst>
            <a:gd name="adj1" fmla="val 9720000"/>
            <a:gd name="adj2" fmla="val 1188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5E7DA-243E-4249-9565-9198C6E12DC7}">
      <dsp:nvSpPr>
        <dsp:cNvPr id="0" name=""/>
        <dsp:cNvSpPr/>
      </dsp:nvSpPr>
      <dsp:spPr>
        <a:xfrm>
          <a:off x="2207133" y="421203"/>
          <a:ext cx="4729733" cy="4729733"/>
        </a:xfrm>
        <a:prstGeom prst="blockArc">
          <a:avLst>
            <a:gd name="adj1" fmla="val 7560000"/>
            <a:gd name="adj2" fmla="val 972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D45D0-62AA-4524-9832-5C334E23EA55}">
      <dsp:nvSpPr>
        <dsp:cNvPr id="0" name=""/>
        <dsp:cNvSpPr/>
      </dsp:nvSpPr>
      <dsp:spPr>
        <a:xfrm>
          <a:off x="2208028" y="421853"/>
          <a:ext cx="4729733" cy="4729733"/>
        </a:xfrm>
        <a:prstGeom prst="blockArc">
          <a:avLst>
            <a:gd name="adj1" fmla="val 5400973"/>
            <a:gd name="adj2" fmla="val 7561631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C71E8-4AD3-4BF0-81FA-870D85B8301E}">
      <dsp:nvSpPr>
        <dsp:cNvPr id="0" name=""/>
        <dsp:cNvSpPr/>
      </dsp:nvSpPr>
      <dsp:spPr>
        <a:xfrm>
          <a:off x="2142197" y="429256"/>
          <a:ext cx="4857814" cy="4714929"/>
        </a:xfrm>
        <a:prstGeom prst="blockArc">
          <a:avLst>
            <a:gd name="adj1" fmla="val 3238368"/>
            <a:gd name="adj2" fmla="val 5398334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7F998-4A2D-46E5-A661-DDF2AF641A05}">
      <dsp:nvSpPr>
        <dsp:cNvPr id="0" name=""/>
        <dsp:cNvSpPr/>
      </dsp:nvSpPr>
      <dsp:spPr>
        <a:xfrm>
          <a:off x="2207133" y="421203"/>
          <a:ext cx="4729733" cy="4729733"/>
        </a:xfrm>
        <a:prstGeom prst="blockArc">
          <a:avLst>
            <a:gd name="adj1" fmla="val 1080000"/>
            <a:gd name="adj2" fmla="val 324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B341C-6C2C-4DD4-B49F-1FE9B71D2591}">
      <dsp:nvSpPr>
        <dsp:cNvPr id="0" name=""/>
        <dsp:cNvSpPr/>
      </dsp:nvSpPr>
      <dsp:spPr>
        <a:xfrm>
          <a:off x="2143092" y="357162"/>
          <a:ext cx="4857814" cy="4857814"/>
        </a:xfrm>
        <a:prstGeom prst="blockArc">
          <a:avLst>
            <a:gd name="adj1" fmla="val 20520000"/>
            <a:gd name="adj2" fmla="val 108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C6196-00A7-4915-84D1-B6F844211D85}">
      <dsp:nvSpPr>
        <dsp:cNvPr id="0" name=""/>
        <dsp:cNvSpPr/>
      </dsp:nvSpPr>
      <dsp:spPr>
        <a:xfrm>
          <a:off x="2207133" y="421203"/>
          <a:ext cx="4729733" cy="4729733"/>
        </a:xfrm>
        <a:prstGeom prst="blockArc">
          <a:avLst>
            <a:gd name="adj1" fmla="val 18360000"/>
            <a:gd name="adj2" fmla="val 2052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C9722-0B6A-4D55-A1BA-FC084F76D375}">
      <dsp:nvSpPr>
        <dsp:cNvPr id="0" name=""/>
        <dsp:cNvSpPr/>
      </dsp:nvSpPr>
      <dsp:spPr>
        <a:xfrm>
          <a:off x="2207133" y="421203"/>
          <a:ext cx="4729733" cy="4729733"/>
        </a:xfrm>
        <a:prstGeom prst="blockArc">
          <a:avLst>
            <a:gd name="adj1" fmla="val 16200000"/>
            <a:gd name="adj2" fmla="val 18360000"/>
            <a:gd name="adj3" fmla="val 275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0243E-F15B-427E-96FE-861BAB34BCD3}">
      <dsp:nvSpPr>
        <dsp:cNvPr id="0" name=""/>
        <dsp:cNvSpPr/>
      </dsp:nvSpPr>
      <dsp:spPr>
        <a:xfrm>
          <a:off x="3004179" y="1392426"/>
          <a:ext cx="3135641" cy="278728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solidFill>
                <a:srgbClr val="FFFF00"/>
              </a:solidFill>
            </a:rPr>
            <a:t>Обдарування Лесі Українки</a:t>
          </a:r>
          <a:endParaRPr lang="ru-RU" sz="2900" kern="1200" dirty="0">
            <a:solidFill>
              <a:srgbClr val="FFFF00"/>
            </a:solidFill>
          </a:endParaRPr>
        </a:p>
      </dsp:txBody>
      <dsp:txXfrm>
        <a:off x="3463383" y="1800615"/>
        <a:ext cx="2217233" cy="1970909"/>
      </dsp:txXfrm>
    </dsp:sp>
    <dsp:sp modelId="{2CDC259E-C58C-4C94-B8CB-4CB0F9644A05}">
      <dsp:nvSpPr>
        <dsp:cNvPr id="0" name=""/>
        <dsp:cNvSpPr/>
      </dsp:nvSpPr>
      <dsp:spPr>
        <a:xfrm>
          <a:off x="4118818" y="650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>
        <a:off x="4251552" y="133384"/>
        <a:ext cx="640895" cy="640895"/>
      </dsp:txXfrm>
    </dsp:sp>
    <dsp:sp modelId="{AE12D577-EFB2-492A-ABE4-8DE39C953622}">
      <dsp:nvSpPr>
        <dsp:cNvPr id="0" name=""/>
        <dsp:cNvSpPr/>
      </dsp:nvSpPr>
      <dsp:spPr>
        <a:xfrm>
          <a:off x="5489673" y="446068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>
        <a:off x="5622407" y="578802"/>
        <a:ext cx="640895" cy="640895"/>
      </dsp:txXfrm>
    </dsp:sp>
    <dsp:sp modelId="{5C8FEEE5-D9F5-4396-8AC2-771A53B556D0}">
      <dsp:nvSpPr>
        <dsp:cNvPr id="0" name=""/>
        <dsp:cNvSpPr/>
      </dsp:nvSpPr>
      <dsp:spPr>
        <a:xfrm>
          <a:off x="6336908" y="1612187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>
        <a:off x="6469642" y="1744921"/>
        <a:ext cx="640895" cy="640895"/>
      </dsp:txXfrm>
    </dsp:sp>
    <dsp:sp modelId="{D008C381-0016-40BA-AB16-B946A7071E81}">
      <dsp:nvSpPr>
        <dsp:cNvPr id="0" name=""/>
        <dsp:cNvSpPr/>
      </dsp:nvSpPr>
      <dsp:spPr>
        <a:xfrm>
          <a:off x="6336908" y="3053589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>
        <a:off x="6469642" y="3186323"/>
        <a:ext cx="640895" cy="640895"/>
      </dsp:txXfrm>
    </dsp:sp>
    <dsp:sp modelId="{9C5E2649-3FDA-484A-BBDE-252D2C479A9E}">
      <dsp:nvSpPr>
        <dsp:cNvPr id="0" name=""/>
        <dsp:cNvSpPr/>
      </dsp:nvSpPr>
      <dsp:spPr>
        <a:xfrm>
          <a:off x="5489673" y="4219708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5622407" y="4352442"/>
        <a:ext cx="640895" cy="640895"/>
      </dsp:txXfrm>
    </dsp:sp>
    <dsp:sp modelId="{981C93A6-2609-4DC6-8965-3A4BB1AE9C56}">
      <dsp:nvSpPr>
        <dsp:cNvPr id="0" name=""/>
        <dsp:cNvSpPr/>
      </dsp:nvSpPr>
      <dsp:spPr>
        <a:xfrm>
          <a:off x="4119053" y="4665776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4251787" y="4798510"/>
        <a:ext cx="640895" cy="640895"/>
      </dsp:txXfrm>
    </dsp:sp>
    <dsp:sp modelId="{8EE1D975-FD18-4ED7-B909-EE1B9AE802F1}">
      <dsp:nvSpPr>
        <dsp:cNvPr id="0" name=""/>
        <dsp:cNvSpPr/>
      </dsp:nvSpPr>
      <dsp:spPr>
        <a:xfrm>
          <a:off x="2747963" y="4219708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880697" y="4352442"/>
        <a:ext cx="640895" cy="640895"/>
      </dsp:txXfrm>
    </dsp:sp>
    <dsp:sp modelId="{6A281264-03BD-40B7-85CA-2DB12594730A}">
      <dsp:nvSpPr>
        <dsp:cNvPr id="0" name=""/>
        <dsp:cNvSpPr/>
      </dsp:nvSpPr>
      <dsp:spPr>
        <a:xfrm>
          <a:off x="1900728" y="3053589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033462" y="3186323"/>
        <a:ext cx="640895" cy="640895"/>
      </dsp:txXfrm>
    </dsp:sp>
    <dsp:sp modelId="{13420675-6824-4F49-AAFB-206FBA5D787B}">
      <dsp:nvSpPr>
        <dsp:cNvPr id="0" name=""/>
        <dsp:cNvSpPr/>
      </dsp:nvSpPr>
      <dsp:spPr>
        <a:xfrm>
          <a:off x="1900728" y="1612187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033462" y="1744921"/>
        <a:ext cx="640895" cy="640895"/>
      </dsp:txXfrm>
    </dsp:sp>
    <dsp:sp modelId="{68DDC0E5-CB62-4631-A7FF-F2F33C914E92}">
      <dsp:nvSpPr>
        <dsp:cNvPr id="0" name=""/>
        <dsp:cNvSpPr/>
      </dsp:nvSpPr>
      <dsp:spPr>
        <a:xfrm>
          <a:off x="2747963" y="446068"/>
          <a:ext cx="906363" cy="90636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880697" y="578802"/>
        <a:ext cx="640895" cy="640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6D6B9-7203-4DD2-A0BC-09B7DC096189}">
      <dsp:nvSpPr>
        <dsp:cNvPr id="0" name=""/>
        <dsp:cNvSpPr/>
      </dsp:nvSpPr>
      <dsp:spPr>
        <a:xfrm>
          <a:off x="1651627" y="413355"/>
          <a:ext cx="5516969" cy="5516969"/>
        </a:xfrm>
        <a:prstGeom prst="blockArc">
          <a:avLst>
            <a:gd name="adj1" fmla="val 13803877"/>
            <a:gd name="adj2" fmla="val 16425073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95DA3-85D8-43DE-97D2-2B818892F71F}">
      <dsp:nvSpPr>
        <dsp:cNvPr id="0" name=""/>
        <dsp:cNvSpPr/>
      </dsp:nvSpPr>
      <dsp:spPr>
        <a:xfrm>
          <a:off x="1745998" y="330573"/>
          <a:ext cx="5516969" cy="5516969"/>
        </a:xfrm>
        <a:prstGeom prst="blockArc">
          <a:avLst>
            <a:gd name="adj1" fmla="val 11775122"/>
            <a:gd name="adj2" fmla="val 13645231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5BC19-71B0-4B93-8692-CC9B78E43098}">
      <dsp:nvSpPr>
        <dsp:cNvPr id="0" name=""/>
        <dsp:cNvSpPr/>
      </dsp:nvSpPr>
      <dsp:spPr>
        <a:xfrm>
          <a:off x="1599944" y="718669"/>
          <a:ext cx="5516969" cy="5516969"/>
        </a:xfrm>
        <a:prstGeom prst="blockArc">
          <a:avLst>
            <a:gd name="adj1" fmla="val 10341290"/>
            <a:gd name="adj2" fmla="val 12299634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5E7DA-243E-4249-9565-9198C6E12DC7}">
      <dsp:nvSpPr>
        <dsp:cNvPr id="0" name=""/>
        <dsp:cNvSpPr/>
      </dsp:nvSpPr>
      <dsp:spPr>
        <a:xfrm>
          <a:off x="1598556" y="708474"/>
          <a:ext cx="5516969" cy="5516969"/>
        </a:xfrm>
        <a:prstGeom prst="blockArc">
          <a:avLst>
            <a:gd name="adj1" fmla="val 8367893"/>
            <a:gd name="adj2" fmla="val 10328287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D45D0-62AA-4524-9832-5C334E23EA55}">
      <dsp:nvSpPr>
        <dsp:cNvPr id="0" name=""/>
        <dsp:cNvSpPr/>
      </dsp:nvSpPr>
      <dsp:spPr>
        <a:xfrm>
          <a:off x="891186" y="120535"/>
          <a:ext cx="5516969" cy="5516969"/>
        </a:xfrm>
        <a:prstGeom prst="blockArc">
          <a:avLst>
            <a:gd name="adj1" fmla="val 4190650"/>
            <a:gd name="adj2" fmla="val 7199956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C71E8-4AD3-4BF0-81FA-870D85B8301E}">
      <dsp:nvSpPr>
        <dsp:cNvPr id="0" name=""/>
        <dsp:cNvSpPr/>
      </dsp:nvSpPr>
      <dsp:spPr>
        <a:xfrm>
          <a:off x="2690065" y="128721"/>
          <a:ext cx="5666369" cy="5499701"/>
        </a:xfrm>
        <a:prstGeom prst="blockArc">
          <a:avLst>
            <a:gd name="adj1" fmla="val 3736928"/>
            <a:gd name="adj2" fmla="val 6607705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7F998-4A2D-46E5-A661-DDF2AF641A05}">
      <dsp:nvSpPr>
        <dsp:cNvPr id="0" name=""/>
        <dsp:cNvSpPr/>
      </dsp:nvSpPr>
      <dsp:spPr>
        <a:xfrm>
          <a:off x="2072507" y="639262"/>
          <a:ext cx="5516969" cy="5516969"/>
        </a:xfrm>
        <a:prstGeom prst="blockArc">
          <a:avLst>
            <a:gd name="adj1" fmla="val 568153"/>
            <a:gd name="adj2" fmla="val 2638801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B341C-6C2C-4DD4-B49F-1FE9B71D2591}">
      <dsp:nvSpPr>
        <dsp:cNvPr id="0" name=""/>
        <dsp:cNvSpPr/>
      </dsp:nvSpPr>
      <dsp:spPr>
        <a:xfrm>
          <a:off x="2009091" y="501492"/>
          <a:ext cx="5666369" cy="5666369"/>
        </a:xfrm>
        <a:prstGeom prst="blockArc">
          <a:avLst>
            <a:gd name="adj1" fmla="val 20390999"/>
            <a:gd name="adj2" fmla="val 649121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C6196-00A7-4915-84D1-B6F844211D85}">
      <dsp:nvSpPr>
        <dsp:cNvPr id="0" name=""/>
        <dsp:cNvSpPr/>
      </dsp:nvSpPr>
      <dsp:spPr>
        <a:xfrm>
          <a:off x="2052589" y="486331"/>
          <a:ext cx="5516969" cy="5516969"/>
        </a:xfrm>
        <a:prstGeom prst="blockArc">
          <a:avLst>
            <a:gd name="adj1" fmla="val 18540210"/>
            <a:gd name="adj2" fmla="val 20511210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C9722-0B6A-4D55-A1BA-FC084F76D375}">
      <dsp:nvSpPr>
        <dsp:cNvPr id="0" name=""/>
        <dsp:cNvSpPr/>
      </dsp:nvSpPr>
      <dsp:spPr>
        <a:xfrm>
          <a:off x="1968792" y="415621"/>
          <a:ext cx="5516969" cy="5516969"/>
        </a:xfrm>
        <a:prstGeom prst="blockArc">
          <a:avLst>
            <a:gd name="adj1" fmla="val 16024046"/>
            <a:gd name="adj2" fmla="val 18678773"/>
            <a:gd name="adj3" fmla="val 275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0243E-F15B-427E-96FE-861BAB34BCD3}">
      <dsp:nvSpPr>
        <dsp:cNvPr id="0" name=""/>
        <dsp:cNvSpPr/>
      </dsp:nvSpPr>
      <dsp:spPr>
        <a:xfrm>
          <a:off x="2907105" y="1707324"/>
          <a:ext cx="3460028" cy="290684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rgbClr val="FFFF00"/>
              </a:solidFill>
            </a:rPr>
            <a:t>Обдарування Лесі Українки</a:t>
          </a:r>
          <a:endParaRPr lang="ru-RU" sz="3200" kern="1200" dirty="0">
            <a:solidFill>
              <a:srgbClr val="FFFF00"/>
            </a:solidFill>
          </a:endParaRPr>
        </a:p>
      </dsp:txBody>
      <dsp:txXfrm>
        <a:off x="3413814" y="2133022"/>
        <a:ext cx="2446610" cy="2055450"/>
      </dsp:txXfrm>
    </dsp:sp>
    <dsp:sp modelId="{2CDC259E-C58C-4C94-B8CB-4CB0F9644A05}">
      <dsp:nvSpPr>
        <dsp:cNvPr id="0" name=""/>
        <dsp:cNvSpPr/>
      </dsp:nvSpPr>
      <dsp:spPr>
        <a:xfrm>
          <a:off x="3454033" y="-186698"/>
          <a:ext cx="2268126" cy="128782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FFFF00"/>
              </a:solidFill>
            </a:rPr>
            <a:t>Письменниця</a:t>
          </a:r>
          <a:endParaRPr lang="ru-RU" sz="1800" kern="1200" dirty="0">
            <a:solidFill>
              <a:srgbClr val="FFFF00"/>
            </a:solidFill>
          </a:endParaRPr>
        </a:p>
      </dsp:txBody>
      <dsp:txXfrm>
        <a:off x="3786192" y="1899"/>
        <a:ext cx="1603808" cy="910630"/>
      </dsp:txXfrm>
    </dsp:sp>
    <dsp:sp modelId="{AE12D577-EFB2-492A-ABE4-8DE39C953622}">
      <dsp:nvSpPr>
        <dsp:cNvPr id="0" name=""/>
        <dsp:cNvSpPr/>
      </dsp:nvSpPr>
      <dsp:spPr>
        <a:xfrm>
          <a:off x="5399647" y="473670"/>
          <a:ext cx="2247188" cy="131411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FFFF00"/>
              </a:solidFill>
            </a:rPr>
            <a:t>Музикант</a:t>
          </a:r>
          <a:endParaRPr lang="ru-RU" sz="2400" kern="1200" dirty="0">
            <a:solidFill>
              <a:srgbClr val="FFFF00"/>
            </a:solidFill>
          </a:endParaRPr>
        </a:p>
      </dsp:txBody>
      <dsp:txXfrm>
        <a:off x="5728740" y="666118"/>
        <a:ext cx="1589002" cy="929222"/>
      </dsp:txXfrm>
    </dsp:sp>
    <dsp:sp modelId="{5C8FEEE5-D9F5-4396-8AC2-771A53B556D0}">
      <dsp:nvSpPr>
        <dsp:cNvPr id="0" name=""/>
        <dsp:cNvSpPr/>
      </dsp:nvSpPr>
      <dsp:spPr>
        <a:xfrm>
          <a:off x="6233320" y="1696024"/>
          <a:ext cx="2325804" cy="140302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FFFF00"/>
              </a:solidFill>
            </a:rPr>
            <a:t>Художник</a:t>
          </a:r>
          <a:endParaRPr lang="ru-RU" sz="2400" kern="1200" dirty="0">
            <a:solidFill>
              <a:srgbClr val="FFFF00"/>
            </a:solidFill>
          </a:endParaRPr>
        </a:p>
      </dsp:txBody>
      <dsp:txXfrm>
        <a:off x="6573926" y="1901492"/>
        <a:ext cx="1644592" cy="992087"/>
      </dsp:txXfrm>
    </dsp:sp>
    <dsp:sp modelId="{D008C381-0016-40BA-AB16-B946A7071E81}">
      <dsp:nvSpPr>
        <dsp:cNvPr id="0" name=""/>
        <dsp:cNvSpPr/>
      </dsp:nvSpPr>
      <dsp:spPr>
        <a:xfrm>
          <a:off x="6402869" y="3088809"/>
          <a:ext cx="2223018" cy="15130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Майстер шиття і вишивання</a:t>
          </a:r>
        </a:p>
      </dsp:txBody>
      <dsp:txXfrm>
        <a:off x="6728422" y="3310383"/>
        <a:ext cx="1571912" cy="1069855"/>
      </dsp:txXfrm>
    </dsp:sp>
    <dsp:sp modelId="{9C5E2649-3FDA-484A-BBDE-252D2C479A9E}">
      <dsp:nvSpPr>
        <dsp:cNvPr id="0" name=""/>
        <dsp:cNvSpPr/>
      </dsp:nvSpPr>
      <dsp:spPr>
        <a:xfrm>
          <a:off x="5671057" y="4552433"/>
          <a:ext cx="2235050" cy="146883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Фольклорист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5998372" y="4767539"/>
        <a:ext cx="1580420" cy="1038623"/>
      </dsp:txXfrm>
    </dsp:sp>
    <dsp:sp modelId="{981C93A6-2609-4DC6-8965-3A4BB1AE9C56}">
      <dsp:nvSpPr>
        <dsp:cNvPr id="0" name=""/>
        <dsp:cNvSpPr/>
      </dsp:nvSpPr>
      <dsp:spPr>
        <a:xfrm>
          <a:off x="3428991" y="4643464"/>
          <a:ext cx="2316159" cy="15788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FFFF00"/>
              </a:solidFill>
            </a:rPr>
            <a:t>Автор навчальної літератури</a:t>
          </a:r>
          <a:endParaRPr lang="ru-RU" sz="2400" kern="1200" dirty="0">
            <a:solidFill>
              <a:srgbClr val="FFFF00"/>
            </a:solidFill>
          </a:endParaRPr>
        </a:p>
      </dsp:txBody>
      <dsp:txXfrm>
        <a:off x="3768185" y="4874676"/>
        <a:ext cx="1637771" cy="1116391"/>
      </dsp:txXfrm>
    </dsp:sp>
    <dsp:sp modelId="{8EE1D975-FD18-4ED7-B909-EE1B9AE802F1}">
      <dsp:nvSpPr>
        <dsp:cNvPr id="0" name=""/>
        <dsp:cNvSpPr/>
      </dsp:nvSpPr>
      <dsp:spPr>
        <a:xfrm>
          <a:off x="1117555" y="4552366"/>
          <a:ext cx="2343837" cy="136531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FF00"/>
              </a:solidFill>
            </a:rPr>
            <a:t>Перекладач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460802" y="4752311"/>
        <a:ext cx="1657343" cy="965420"/>
      </dsp:txXfrm>
    </dsp:sp>
    <dsp:sp modelId="{6A281264-03BD-40B7-85CA-2DB12594730A}">
      <dsp:nvSpPr>
        <dsp:cNvPr id="0" name=""/>
        <dsp:cNvSpPr/>
      </dsp:nvSpPr>
      <dsp:spPr>
        <a:xfrm>
          <a:off x="467061" y="3075842"/>
          <a:ext cx="2390191" cy="152647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FFFF00"/>
              </a:solidFill>
            </a:rPr>
            <a:t>Керівник гуртка </a:t>
          </a:r>
          <a:r>
            <a:rPr lang="uk-UA" sz="1800" kern="1200" dirty="0" err="1" smtClean="0">
              <a:solidFill>
                <a:srgbClr val="FFFF00"/>
              </a:solidFill>
            </a:rPr>
            <a:t>“Плеяда”</a:t>
          </a:r>
          <a:endParaRPr lang="ru-RU" sz="1800" kern="1200" dirty="0">
            <a:solidFill>
              <a:srgbClr val="FFFF00"/>
            </a:solidFill>
          </a:endParaRPr>
        </a:p>
      </dsp:txBody>
      <dsp:txXfrm>
        <a:off x="817096" y="3299389"/>
        <a:ext cx="1690121" cy="1079378"/>
      </dsp:txXfrm>
    </dsp:sp>
    <dsp:sp modelId="{13420675-6824-4F49-AAFB-206FBA5D787B}">
      <dsp:nvSpPr>
        <dsp:cNvPr id="0" name=""/>
        <dsp:cNvSpPr/>
      </dsp:nvSpPr>
      <dsp:spPr>
        <a:xfrm>
          <a:off x="724352" y="1612131"/>
          <a:ext cx="2336769" cy="143114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FFFF00"/>
              </a:solidFill>
            </a:rPr>
            <a:t>Автор публіцистичних праць</a:t>
          </a:r>
          <a:endParaRPr lang="ru-RU" sz="1600" kern="1200" dirty="0">
            <a:solidFill>
              <a:srgbClr val="FFFF00"/>
            </a:solidFill>
          </a:endParaRPr>
        </a:p>
      </dsp:txBody>
      <dsp:txXfrm>
        <a:off x="1066564" y="1821717"/>
        <a:ext cx="1652345" cy="1011972"/>
      </dsp:txXfrm>
    </dsp:sp>
    <dsp:sp modelId="{68DDC0E5-CB62-4631-A7FF-F2F33C914E92}">
      <dsp:nvSpPr>
        <dsp:cNvPr id="0" name=""/>
        <dsp:cNvSpPr/>
      </dsp:nvSpPr>
      <dsp:spPr>
        <a:xfrm>
          <a:off x="1577844" y="473606"/>
          <a:ext cx="2171889" cy="122454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rgbClr val="FFFF00"/>
              </a:solidFill>
            </a:rPr>
            <a:t>Драматург</a:t>
          </a:r>
          <a:endParaRPr lang="ru-RU" sz="2500" kern="1200" dirty="0">
            <a:solidFill>
              <a:srgbClr val="FFFF00"/>
            </a:solidFill>
          </a:endParaRPr>
        </a:p>
      </dsp:txBody>
      <dsp:txXfrm>
        <a:off x="1895910" y="652937"/>
        <a:ext cx="1535757" cy="865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4636E-5C1D-4C45-9E9F-C929A1A1014E}" type="datetimeFigureOut">
              <a:rPr lang="uk-UA" smtClean="0"/>
              <a:pPr/>
              <a:t>28.02.2013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5EE35-8274-4C8A-A22C-0E61C95EB5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226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F8D21-986D-4B8C-8640-8BCAA1522BD0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krhatka.narod.ru/art010p3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dmarka.com/userfiles/image/PORTFOLIO/Illustrations/vishivka_8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krhatka.narod.ru/art010p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3213284391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34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606256"/>
            <a:ext cx="5072066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 імені її – всі барви України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MACHINES\Desktop\з тiткою олександр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42918"/>
            <a:ext cx="273761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8992" y="135729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err="1"/>
              <a:t>Дві</a:t>
            </a:r>
            <a:r>
              <a:rPr lang="ru-RU" sz="3600" b="1" dirty="0"/>
              <a:t> </a:t>
            </a:r>
            <a:r>
              <a:rPr lang="ru-RU" sz="3600" b="1" dirty="0" err="1"/>
              <a:t>сестри</a:t>
            </a:r>
            <a:r>
              <a:rPr lang="ru-RU" sz="3600" b="1" dirty="0"/>
              <a:t> </a:t>
            </a:r>
            <a:endParaRPr lang="ru-RU" sz="3600" b="1" dirty="0" smtClean="0"/>
          </a:p>
          <a:p>
            <a:r>
              <a:rPr lang="ru-RU" sz="3600" b="1" dirty="0" smtClean="0"/>
              <a:t>Петра </a:t>
            </a:r>
            <a:r>
              <a:rPr lang="ru-RU" sz="3600" b="1" dirty="0"/>
              <a:t>Антоновича – </a:t>
            </a:r>
            <a:r>
              <a:rPr lang="ru-RU" sz="3600" b="1" dirty="0" err="1"/>
              <a:t>Олександра</a:t>
            </a:r>
            <a:r>
              <a:rPr lang="ru-RU" sz="3600" b="1" dirty="0"/>
              <a:t> й </a:t>
            </a:r>
            <a:r>
              <a:rPr lang="ru-RU" sz="3600" b="1" dirty="0" err="1"/>
              <a:t>Олена</a:t>
            </a:r>
            <a:r>
              <a:rPr lang="ru-RU" sz="3600" b="1" dirty="0"/>
              <a:t> - </a:t>
            </a:r>
            <a:r>
              <a:rPr lang="ru-RU" sz="3600" b="1" dirty="0" err="1" smtClean="0"/>
              <a:t>революціонерки-народниці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144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star-300x2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051"/>
            <a:ext cx="9144000" cy="692234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a9e57fc934b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50" y="0"/>
            <a:ext cx="51181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5715016"/>
            <a:ext cx="80724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Ясніші, ніж зорі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яснії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ull13035489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71501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Гучніше, ніж море гучне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heel spokes="3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дівчина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793" y="0"/>
            <a:ext cx="5234562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 піснею стати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heel spokes="8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tjiUrd42P5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736" y="0"/>
            <a:ext cx="9195736" cy="6858000"/>
          </a:xfrm>
        </p:spPr>
      </p:pic>
      <p:sp>
        <p:nvSpPr>
          <p:cNvPr id="7" name="TextBox 6"/>
          <p:cNvSpPr txBox="1"/>
          <p:nvPr/>
        </p:nvSpPr>
        <p:spPr>
          <a:xfrm>
            <a:off x="857224" y="5750004"/>
            <a:ext cx="7572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сюю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хвилину ясну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1244050977_angel_voda.jpg"/>
          <p:cNvPicPr>
            <a:picLocks noGrp="1" noChangeAspect="1"/>
          </p:cNvPicPr>
          <p:nvPr>
            <p:ph idx="1"/>
          </p:nvPr>
        </p:nvPicPr>
        <p:blipFill>
          <a:blip r:embed="rId3"/>
          <a:srcRect r="393" b="5927"/>
          <a:stretch>
            <a:fillRect/>
          </a:stretch>
        </p:blipFill>
        <p:spPr>
          <a:xfrm>
            <a:off x="1571604" y="1"/>
            <a:ext cx="6072230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 вільно по світі літати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00362581.jpg"/>
          <p:cNvPicPr>
            <a:picLocks noGrp="1" noChangeAspect="1"/>
          </p:cNvPicPr>
          <p:nvPr>
            <p:ph idx="1"/>
          </p:nvPr>
        </p:nvPicPr>
        <p:blipFill>
          <a:blip r:embed="rId2"/>
          <a:srcRect r="1464" b="4349"/>
          <a:stretch>
            <a:fillRect/>
          </a:stretch>
        </p:blipFill>
        <p:spPr>
          <a:xfrm>
            <a:off x="-54551" y="0"/>
            <a:ext cx="9198551" cy="6865507"/>
          </a:xfrm>
        </p:spPr>
      </p:pic>
      <p:sp>
        <p:nvSpPr>
          <p:cNvPr id="4" name="TextBox 3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 вітер розносив луну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heel spokes="2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econd_Wind_640_12429101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71670" y="5750004"/>
            <a:ext cx="5715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Піснею стати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00">
    <p:circl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ix_kagaya_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826" y="0"/>
            <a:ext cx="9168826" cy="6858000"/>
          </a:xfrm>
        </p:spPr>
      </p:pic>
      <p:sp>
        <p:nvSpPr>
          <p:cNvPr id="4" name="TextBox 3"/>
          <p:cNvSpPr txBox="1"/>
          <p:nvPr/>
        </p:nvSpPr>
        <p:spPr>
          <a:xfrm>
            <a:off x="1714480" y="5572140"/>
            <a:ext cx="58579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wNmQqrbtp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світі літати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000">
    <p:circl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486_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585789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2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621944"/>
            <a:ext cx="410445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Друзі</a:t>
            </a:r>
            <a:r>
              <a:rPr lang="ru-RU" sz="3600" dirty="0" smtClean="0"/>
              <a:t> </a:t>
            </a:r>
            <a:r>
              <a:rPr lang="ru-RU" sz="3600" dirty="0" err="1" smtClean="0"/>
              <a:t>родини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857364"/>
            <a:ext cx="2748402" cy="1162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Родина </a:t>
            </a:r>
            <a:r>
              <a:rPr lang="ru-RU" sz="2000" dirty="0" err="1" smtClean="0"/>
              <a:t>письменника</a:t>
            </a:r>
            <a:endParaRPr lang="ru-RU" sz="2000" dirty="0" smtClean="0"/>
          </a:p>
          <a:p>
            <a:pPr algn="ctr"/>
            <a:r>
              <a:rPr lang="ru-RU" sz="2000" dirty="0" smtClean="0"/>
              <a:t> М.П. </a:t>
            </a:r>
            <a:r>
              <a:rPr lang="ru-RU" sz="2000" dirty="0" err="1" smtClean="0"/>
              <a:t>Старицького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2357430"/>
            <a:ext cx="230425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Родина композитора </a:t>
            </a:r>
          </a:p>
          <a:p>
            <a:pPr algn="ctr"/>
            <a:r>
              <a:rPr lang="ru-RU" sz="2400" dirty="0" smtClean="0"/>
              <a:t>М.В. Лисенка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86512" y="1857364"/>
            <a:ext cx="2160240" cy="14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Родина </a:t>
            </a:r>
            <a:r>
              <a:rPr lang="ru-RU" sz="2000" dirty="0" err="1" smtClean="0"/>
              <a:t>бібліографа</a:t>
            </a:r>
            <a:r>
              <a:rPr lang="ru-RU" sz="2000" dirty="0" smtClean="0"/>
              <a:t>, фольклориста</a:t>
            </a:r>
          </a:p>
          <a:p>
            <a:pPr algn="ctr"/>
            <a:r>
              <a:rPr lang="ru-RU" sz="2000" dirty="0" smtClean="0"/>
              <a:t>М. Ф.  Комарова</a:t>
            </a:r>
            <a:endParaRPr lang="ru-RU" sz="20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771800" y="1412776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3929058" y="185736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535996" y="1412776"/>
            <a:ext cx="1607640" cy="587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EMACHINES\Desktop\Mykhaylo_staryck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8" y="3392129"/>
            <a:ext cx="202692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MACHINES\Desktop\Комаров_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571876"/>
            <a:ext cx="1722050" cy="22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data:image/jpeg;base64,/9j/4AAQSkZJRgABAQAAAQABAAD/2wBDAAkGBwgHBgkIBwgKCgkLDRYPDQwMDRsUFRAWIB0iIiAdHx8kKDQsJCYxJx8fLT0tMTU3Ojo6Iys/RD84QzQ5Ojf/2wBDAQoKCg0MDRoPDxo3JR8lNzc3Nzc3Nzc3Nzc3Nzc3Nzc3Nzc3Nzc3Nzc3Nzc3Nzc3Nzc3Nzc3Nzc3Nzc3Nzc3Nzf/wAARCAEXALUDASIAAhEBAxEB/8QAHAAAAQUBAQEAAAAAAAAAAAAABQACAwQGAQcI/8QAORAAAQMDAwIFAgMIAgEFAAAAAQIDEQAEIQUSMUFRBhMiYXEygRSRoQcjQlKxwdHhFTNiJHKS8PH/xAAXAQEBAQEAAAAAAAAAAAAAAAABAAID/8QAHBEBAQEBAQADAQAAAAAAAAAAAAERMQISIUFR/9oADAMBAAIRAxEAPwDYqt7NtIAZbMdAgVWW+hpZDLSEH+YJE1MTJOOv51CpO7pGe1cXc0urJ3AxI5gZquYSIIEe4qWYOyIxmmOjFKVXVJBwAfeKquZOQAD7VbcCUnj7UwI8xQG2aQoKbg+571CtJnBH3oqbFxRBWUNoPVZirVvoSXU7i6SB1iB+tOhl3kq6RmoFlz+YitqrQrARvfAgSYVXTo+kxJQpRPUE1fJY8+cKzJmq5UTit7ceH9NdlLSFI95JoTc+FUAEouFBU4BTxWp6gsZc8jJ+K6CTwSBRO48O3zMqTscA6AxQt5p1he11CkKHcU6zjsnvNdSpU8xUJJpw5jNKTNuutubm3ClQyCDFWf8Ak7xWFXBJjlQB/tVFR55gU3zMyOPipaIf8rqCSSi5Un4A/wAVC5qmoHBulwcekx/Sq3mY9PamKUSewqxae44p4APuLc9lrJFdbCeEpSKghUjP3p24pkZ+TUMi8klAxB+9KoGiSnJpVF6OXhJkH7800XGYnjFQPK+r8hFNEJBVg1yx0W+h59pqKfT6jTEPFeB94qLUb9mwZ8x5QJ4CZ5NOJ24U2gS+oIT/ADGg9z4jAWWrBBQAP+1Yz9hQi/vn7pZuH1SlP0oAwB8UNU6ViFJInpEk/FakGjb2ttjPmOLe/mJk/wCqezqz+9JubwsoEEIBJUR8Vngxc3CiGm/LT+tS2umXCFFe6PfvVgbm31VDyv8A0tuVZHrcIE0XC1qypaAiOBkg1gbW3WmD52RyVSR+VEW33UyAp1WY9OBRYdasvNpMB0z8U1yFpJO7tFAGHXhJASkntJNSB26UuQ6sAnonFGIWKRP8ZjsaH6o3bXLflLQonmCMj71bZVcBMOlRT+VSpZlMnJqTLueHw8lX4R6HP5Fnn4NA7m2ftHCh9CkL4hQia3rjHq3plJHEVX1C3a1Fvybr0OJ/63ux961KLGGknBB/KkACMKMVYvbR60ul29wnatPPuO4qIAT7VpkwAjml9WO3WnOJxj9ablP3qBmQYNOJ6Ca7I6imKJOBUj21qG7p8Uq40lUGIpUp6I8gk80xKDEcipEjBmZmK6SniIEZri6obhxuyt1vPmBBgdzWFvby41O5MzE47Cr/AIn1X8RdFllUtoESOvc1VsBsb3rBHWOgFbkFdSgswHgZPFW2G2UklSNgOSQMn71USSpxdy8orP8AAmOBUnmOuFSnM9gBxSBBd2ylGy2TtB5Peo1XYCdoQVKjGaoiTInNTtNwoHk9aElQbpahsKUz2ExRixsnVqBecUrPHApunNhcFWIo3blsEQaLTCZsCgYGD0qwi2KSIx1q6jalG4VwqQFAnHtWSiDB6ziuloHpVjzQBx+lcSSpWPtUlRdvmY6dKoXVvt5EijzhSBP9qpvp3JPbtUma12w/H6dvQmbi2yD/ADI7fascJ4r0gJ8tYUY9/cVi/EGnKstTWhCYaWN6McA9K35rNgWTAg8imAyZOPiuqQAoyRPvTcAVpk5Qxg/NRmPypyVZNO2jmoOtn08TSp7aZBkfpSqTelQ3EEe81T1RRb099xPJEfninLVDuBAPNDfEWootrIsyC4509q5yOrOKShTvq/h9SiKuttrcSkQJVkgdB2oXaOeY5tAmTKvf2o1bgpyoQesGtspXLfcyEpAEdaX4QobMCYzNPLyt6EgQAOO1TobeeZKwNrSeVHE0ELUhScjnpUjCo6f7qK7WEOEGR7Um3pgwKQM2b8QOhogzcbFwOKz7DxSe/wAUQbc34Jj370WFoGr8BIHT5q0zcJXmglqyXYgzRNm2W3096zUvZUfbpnipm0xzNV0b90duasoRPJIEfnQTlKG3jPWoFgnpVlQ2yME0z5FSU3wNuRz+lBPFbAd0pl0D1sL2n4PFaB4ApJBoPqpC9Nu2lA5RuSfcZpgYFRzJyT3ppA2TAnpSXO4yZpgPQ47V0YPbA64NPI2jrg1EITBnFJTgAiMGpJkZBpUxtWMf1pVJtnAmCYnOaynia0Lt2lSTiMDtWw2jaVET3NZ7xH6S2cASOBk9/wC1YjdCdLtg2oqUcd460baAWCdvAoVaep4jcYSeegoj5hUpIQYRMfP+qQkCJVOYnk9aIqfQ1a4QJIxOfyFDXrtFs1uVEdJqo/fPupJJ2z061FX1NYUonOelUULzE1IrcpUkc0wthCtyzEZPtSFxtwpEVO2+Y6ihB1S3ZWkbtyZydvH2qRzWbMAbHERGRsVUmp0zUwyEhZ61oW9VZUkHfI7mvLXdbtFODalbY6kn+1MOvpalCVFZn6wDEfBoyJ64i9aBwoexmrTN00uQFgn54ryG311xx7aHJSP4oitBpV6867KXMdc0fFa9E3Aq56ZpLG4QK8x1Dxhe2dwbcqCUN9UiSarP/tFvSwG2QN/comj4nXqKpOKGarbldq7sScoV98ViNO8V6y4ZcbQttX/jBj5Fa/TNVYv7WR5jbiR9KjM+1WYtefLUSpUEjPFNVMCTB7mpbwbLt0DhKyIqspZPEV0YSfSISfmmEz/YVGonkmRXd8D1dqglRuGBSrjKh6oP50qk9FAEQSaH6tbIubRxRSCtCcGeO9TbyFDNVdSu/ItFFUSqUiePmsR0AdOaIlLmBOfcVa3AhSld/TAofbXW5WwgRE7hwamcWNySkSCZ+KQVw048oJnPM9q55eADMDg0SbCEWKlkSVcmqaszHbIqKupASDn3qhe3KW0FCRvcUMdhRNS0LaUkEAgcRmg920Eku+XBHJKsmkKJtSf31yrak/nSeYaQ2lQAbB6r+oj2FINuvK3QrBgHmKJKs27hkNSkFIPqDZlc96zhZ55tojc0vd7FMVHCdqYHzNatjQrdFosOOklQ2/T9IoU/pIZRtS4ok8SmKsWqjDYTtW2fT1Br0rwfZocbTvAIUOKwFuwWQA4DmvQfBLivJIMGCIFP4zOsn42sTbai4yhsqSJO4JgT1rJrYdaUD5Y4n1CvXvFtku4USGwohOEn+KsaypSnfKcYSiOpQDRmngPZC8sQ1cwEtLkjbMKA5kVq7G4DlvuaBbJO4BXT/NWbW2bebLbu1aI+lIiT2ir1hoflt7CqEp+kDMUrGUuFqdeWuckkmKgiBmrly15TriDykkRNVCZGeK0yhc/8a4J2Gf1pO84/SmBQHOagmb4MAH7UqVs5AMD86VSb9QCiAcmg/idE6cACRB4/Ki8Qn+XMzQvxDLlgoETtmO9YjoDN2rbSGUFUbhJBp7hhBT0BzUd/ei2t0J2pLmwQTmMc1DpSl3SHN4Mp6/NIErV0vMxJ2jvkU9wRACvuBTWGlNNiCRPUU11Rn71FOi3UuIUI/WnL0dTyZIlPMVFb3EGDxRSyuQkjdmOtSVrbw6+tJKUAJ6dKIMeHHkqBUoCO/P6Ufsb1pTYgwk8ir4cSpJINZ1YyD+jLQr94ZxwnAoXqVohqBtxHattfpSG+YMVmdZW2lHr5imUVmH0JUnaYBPWj3g95TTpakmazN3uc9QSpOcHvRvwi9N+0h0xPBFavBOt9qVuHkMuhIJyKDvaYw8sKU2N3HGZrTLt3BYkFJEZGKBNXAU+tCiUqQdpnrWGlL/j1W7hUBjsKJWzqVIKYie9SrhX9Kq7CF+kiD0qTDa9tRqVyEHG84oRGIPNENZV5moXBEn1mc1QSABXRikW05zzVZxOcDjkGpF4PJz71AoEqySTHU1BMzKQQQaVMYGCCeKVSelriZHXtVLUmt9svdPMg0R5GTH2qFbQca2e0TXOOjA6wCbhKz9O2Md6teH7htKltK2hRIInrV+8sm0Olu4SS1P1fyn/FVr7S2GnW3G1+WAARHJrSFVEbQmqL6VZg4FEB+8ZSQSQUjpVG4A4x+eKkoqcKasW90QnaRxVdwEdM/FMSQkA4+KQ0FnqC2wM496PWmpb+VgT3NYltz0gzJq3b3Xlq+of1osWtRqF8UtEkyI4rFa3qZMFSoO7j2q7e6iXEEFQ7xWb1Fk3DW8zPIqzFqzca6ypoNgJBx1qvY6sbe6Q83JCTIANAVsrkenFFNO0twS4s7YIJTEk0basep2n7QG7iy8sphQTCjGBQZetIvL4XTAhBgEj+KrWiaDZPWQJZBCgB6lSNxHb5pt/o62Wg602ABgoA49qvpDNpceahKkwUxxXVOlJUskQJJoNpq1oBSqAOIq3qbha015xJOUxPzUdYy5X5ji1E8qJJqkoQSBTlGDMke1RLcg+gZrbBykAA+oVVUkTzz0qUlWBnvUKySd0DNCSsJlJkz8ClStlQFTH5Uqg9QIBE/wBKchAAzG4/rTZKU8dambQFCeBwaw6qN9ZpuGyBAXGIoLepb/ChS5StCdm1XIrWOMGQYwP0rPeJ7QOttqGAfSog80ygL0m432a0qEeWYB7ilcEGc1HZNItwttM5zkzTLgkKmZilOKAUJGMVXcAEYmpUqn79KY5HNIRGQnd0qH8QpJwfaKTqiZ/lIio27Zx9RSngcknFIWLBCr25hYPlpGalebPk7kAEKChkdOlWrQJsrJyZ3L9IV/U/FU37xK4aB2qSMjtOBQleytrcobS6kQp2FqjIFX37Ysh5u3c3y2CCehTzWdeeU04QgqJ8zIjmp1XV/wCY4u2acPmiAeY70asb7wxqaUWxKZggLUk9IB4+9H0XDd02rzSlQWr0DgkHMV5XpK9VacAKV7T1JE1qBqdxbsWoeaKVDYpakkYOJH/3tRh0autPcS6VMCB2AodrjhTpbqFYkiQfmtGzeoUgqMbFAKSqRmaAeMGVBIDaCQpO5Svg1Q1iVTJgjJpikqKonNSEGSKj5HetsOKBjkDHQ1WcTKualUpUwDIphKj1MD7VA9hIAUMkDgilTmEEgnNKpPVI2gkifY1wO7IiM9qepxIBI7VWRlUwTJ5rm6iVqoLSdxPxQjxSgIs9yeix+VFbY7BMGSfyod4kvGUG2sljeu6cCQgc7Ziap1Mc27+/yrChApzu2JJol4h8O3OkPbm5ctiZQ51HsaELWdoKhmtB0ZPNQrSZPT71xDoBJOBXVqSrJP37UhXcSTJGTBwKms3v3qEBSZKevTNROjZ6p+KqpzcpdK0TP1TzUBXUbgt224neoq7Vmri7che0epZ3LVEZos/chCWgSZBO8pyfaqLto2/+9ZMAnKaKYpBbi4cSYX1+auNNOvtIT5q5B6KxVmz0wrUJHp6yOa1GkaClxKSRtTPaiKgumWTqHvUt1WMEqNXL5pxwdQBwJNbez0a2aHoG49zXL7SmihW1ASfanVjOaffL/BfhASXFemCYEDtRXW9SDVk2t1KS4pAwrMpxI/pQ1qwKHxCQCOpoZr5KH2mFuFe1JUr2J/8AypBtwkBUoIKVSoGq6vVIHM966tWQYicVFHf7wK0yYtBCjEHrNMyB7VMpY27Tj3qGQTioLFqRCsRSrluMKj+lKpPVQgBKiRFRttlSjFc3qxtOBxVho7VBRFc3VMhBBg4rzvXNR2+K1XIV5ibd5IT8JPT9a2HifWUaZpi1JI/EODa0Pc/4ryouqKipZJJMzUn0TaljUbJDg2OMvIBAIkEGsn4h8DBaS/pKwg8llZx9jWS8F+NHdGWm1u9ztieg5b9x/ivYbC+ttQtUXFq4lxpYkKFHE8L1HTr/AE9/y7u3W0qeowfg1V3EyIOOtfQNzbMXKC2+yhxB5C0zWV1PwJplyCu0Btl8wkyn8q1PQx5G+4pWJqoZRmfV2jj3rX614G1ez3OWzQuWxkloyfyrIXLD7DhQ80tCxyFpINOhxSjthSiZNT2ryUGCIBNUiR1M0zzIgCfvVqxqLR9CR7UdsdTS22AdpA7V5+m7WgRJzV631FwJSEA7h7U/VHHodnqo88yrmjJug60eCeZrzm2uXFkHaQDnNaLTnbl70JStWJ9Inis2GUSXsUtSsBKeSawWqXKby+edSSUqMJnEgUW1nVZQq3tVEzhxZxjsKAbZxgxzWpBaW2EwMDpULnMj71Y2ySN1QqQZ9ulLKsT6ST+hxTRkY6ZqfaoqM8dcUxaOTzP61JNaGArcQDSpluFerrx0pVJ6miAe/tTX71m0t1OPOBISMkmhWr61aac3tU4FPEf9STn79qxOqaq9qbm5RhCcJQk4Fc8dT/EWqr1O9LgUQ0n0toPQd6DnCsCnkEHJzTYBVGJophyFeniO9H/DPii90C5C7dW9k/Wyo+lQ/saz4TJkfnXYKTmfmqKvoTw/4k0/X7QOWrm10D1sqPqT/ke9FUzXzbZ3z9ncoetnFtOoPpUgwRXqXhL9ojVyU2ut7WnSYS+B6VfPb+lTLfrbmhupaVaX7e28tmnxHK05HweaKIdS4gKQoKBEggzTXTKTFBeYa74HsQoqtHHGEn+FXrSP71l7rwheMKUplaHm+ikGf06V6vqzg2kGMCQTWaQ9D0pkpJ9QrUDBM6YUEpdKR3ovp+jJK5KkgHIgVpNR0hq+ZLtsSHIwe9BbFt1i7DNyCmFfFa1nBJ2ysNKsl3Nx0TgnOfatb4StF/8AC/i3mvLXdgLQiMob6T7nn7isM6wrxD4tstIk/hWjveAP8Iyf8fevYIASAkAJAgAdKzaY8g8a6IvT743TCIYeMkAfSrr+dZUgpPJ+a9x1mwbvrVxl5MoWCD3rx7WNPXpt+5avGSk4PcdDWvNFikRAwCD3FcIBGJpGOxx0qNRUFDNaCJS1AUwmOD6e1TbBPq60woE8TUE9qICoQDx0pVNp6/L8wFG7jpxSqTPOOLcWVlZO7MxXWyUq3DHOB1qNG7Mjr2p6QY/1XN1kWwNydw69KYtBJIJAzJrjSikzEdxUy0hQ3J/XpUlbcQSATXZkjmnFM/P9KaQAOetDRHng0kkp65rk54rnWI6GoY2PhLxnc6O4m3uVqdtD0Jko+P8AFerWWr2uoWyXrZ0LQrqDxXztMD/XFFtB1660i6SthwlsH1Nk4NLPHs9+kOSlQkEdKAv2JbWCjgnPvR3Q3rbW9ObvGx9fY5CuoNWlaOVmULSf/cKEB2IW2vA9J59qb4i08u2S7m3RLzQ3QkZUKPp0txqE7JA4IHNPfsPOtXGAVo3iCoYI+KtTMfss05RF7rD6SFvK8psnmBk/rH5VuHry3t0rW44AlIkxnFUrbThb27bDCdjTY2hI4ih/idsW2i3Dpg4A/MxV2rMBtY/aJYtlbNpbvOrHBV6Uj+9eeanrK9SvnLi5jzFc+3YCrOs6enNyyCUqyrPFAnGwpMzW5P4zauSFJO0g03cYg8TOaGOuO22W/UgcinMaohQ9QgmnRgokDtGKjWCPbtStrhD0FJBqR0ApweOlISWJwvaSOOtKm2gHr2jt1pVJnk45/IVKFARH9KgB9WT1qYnacRBrm7JZEyea6FlKgQfn3qODgzJiulOcQKFicbV/TnuKhWmFHnmuIncSMEVOYWmCQD3709XFZU8pmkVJzu5ipHW1DJGAKixyOZoRixMztzxmmpO04P509URn+uaZtIM9J/OkNT4O8RXOiXQcbUpdurDrU4I7/Ne3aZfs6hZtXVqvc24JB/sa+dLHcpRGyUnMit34P8QO6M8hp9RNo59SZ+j3pzYzyvXUqWevzS2gnNQW9wh1sONKCkKEpI61OFYkjNYaSwIrN+PVJR4auyT1RP8A8hWgU4E+pZAHvWE/alqyW9DDLBnzXAD7gZ/tTOiszpqkXNutl4jasdOmOazV0wbd91pzBT17ir2kXG4GJAI5rusoDqkuger2rox+AbgHcQKGXjAT+8bxPI7UTWIBBJMe3NVnBBKSOaqoGB5xsgplMTEVcY1NxMJc9Q/WoLxpaPUP+vgAVVIImODRpavTH0OpWWYIESFDilVDw6pIQ9vAP0x+tKtMaq+WRJk+1dKCPqmrjrUGR1piUyfUK547aigx1+K76iYP61NEGuQCY/pVh1EqedomuEk8fepdlN8skjBoTjb/AAlY3Dp3FSpbac+le1XYmoiyr4+1JFs8sna2ox1ikHqtFJgjI6VGWHATIzUzdlcqUlKJCjMAGrLdjqpUQnoI9UU4EVi2pDqfg9atOLWlSScQe9SM2F4HELecQds4TzT32vUMxFbjNbDwN4n/AAyk2N4f3Kz6ST9B/wAV6VIWnrBGINfPiHVNLnpPIr07wT4lDyG7G7XmIbWo/oax6hlbAsIMkyZ5k15v+1fTw3ZtPoUqEECConmvUAgn+1Yr9p7Hm6C91KYVx2rMNecaAoKSJ/Krl6JJSqQIoZoy9oBIgTRe5TvIMSIxXVgAunG2SQ6hSh02ih9zcOuuFTVs6f8AyUDWhISlee3anhcCSBPxVYmcQi5WC3coCWyIMioHNOeSshkeYjmYzR/UoSyFGMnFUrd8owAB/ajFrmh2txDwCONvQ+9KjmkJbc84kbuORxzSqZVHLTckkZqm4yUnIqzb3btuotup9PT3qypCH29yMTU2EKTjNN2gAkc1bfaUlWQPioFIPQUWNREMnnFSJXtgjNMIiTHHWKdkxIxRCL2zjTwBShO6OAKe4kkYJ9qDNrcZWFoJHxRW2eTcIgqIX1FajJhEnYfSZkEdKs2124wSi6JUmcL7fNRu2ykkKnjg00kqTtXlJHFIXlEYKDuByDPNV7pBWkmPmoLYrtpKIcZ5LZOR8UQSpFw15jZlEwQeQfcVICfRBzIqSyulW7iSgn0nFWr1gRgfMUFWooXz1qoe1+D/ABQ3qTAtbpYFwgYJ/jH+aZ+0Mk6FclP8hnFeT6Zfrt3UuIWAtBEGYzW61nXm9Y8J3G8gXDaYWB196zZ961K8/wBHIKD0AURx1o24uWwZzWe0ZyVOIjbmc0fbG5jIxTOMqywFGevFRpWSfaI4qbZiIqMggyBANaClqzhKUtg8e1UkGBI5jtTr5ZcuZnAwMUktkt7pNZ/VRLSVAh0rBVxHqiOaVLR7cOpdBUfTHCSe9KkIypW0tuAKbB5HKKjQ+7bObN0o796PanZNqIU0Uh5XHZY7fNArhokQUkAGI/lPah0EFbX2QYzEiqbqFJOB1qG1fLa/LkgTj2oh6VtzPSpBauYUKaDNSPt7FlJxUQOZ7Csk9MkV0JcQrcmQB1HSm7qs26pxkz0pgT2uqhUNvpBM/VVpfrMpgg5kUPubMLG5oQT0qm3du2yi3JgYKad/oFCVoOBinJcWhfnMna5GQThXsRUdpcpfTAI39prriYPakL3nNXaCW07VjCkHlNBb+3O5SxE1YcKjtU0drg69/Y05tSLxBgkOp+pB61VaCodWiO/Snuag+2gpZVgiDPUV2+ZUlWUFJmqCyOD96xtjS/pKpd3KEdK1u1IY7z1rMaGzKwdkhRxWoWnYCOR0FanGf1RUshUcxUN6+UMrViYgVa8sbvV170K1hcqDaRhNIDA4ASoq5707zQoYIJBpqWxKQkfNWEMAyAM8CiarghoyVLQ4Ukg4mPvSqfSmSkLShxCDAJ3felSHVl5KPwt0fWky2uZj/VVPPcQ6pS0hSkmHAevv80qVZdFF0gOyARROwcKxHv1pUqJWrHNQaE5FDVEhUAwKVKj0ocBgAdeKssQlQ/tSpVeaLBJtO4c9JqreWiXRJjcDA96VKtjAp1K7V2d3qnp1onaPfi2h1X8UqVE6rEqEwPtxUFyyFHzG/wB26DhQ6UqVaZQLdD6Ch9P77oehoU+0d5kwKVKs0xoPDzaTblRBlJk5ozBWcZkTSpVHEbsbVK4igty0XCok55mlSqlVis2x6/UYq+zbEGSIHQzSpUs4n0S1cvrm89C1BspA2qAxnvSpUqN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929066"/>
            <a:ext cx="17240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1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8074" cy="68597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28662" y="5750004"/>
            <a:ext cx="7143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Піснею стати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00">
    <p:circl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4951195_1225901766_122553229289475.jpg"/>
          <p:cNvPicPr>
            <a:picLocks noGrp="1" noChangeAspect="1"/>
          </p:cNvPicPr>
          <p:nvPr>
            <p:ph idx="1"/>
          </p:nvPr>
        </p:nvPicPr>
        <p:blipFill>
          <a:blip r:embed="rId2"/>
          <a:srcRect r="2478" b="7506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928794" y="5750004"/>
            <a:ext cx="535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1000">
    <p:dissolv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b18ce7ba006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394" y="0"/>
            <a:ext cx="9211706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світі літати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">
    <p:wheel spokes="8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03213284391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32" y="-40482"/>
            <a:ext cx="4923513" cy="689848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3848" y="2282492"/>
            <a:ext cx="273630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Родина та </a:t>
            </a:r>
            <a:r>
              <a:rPr lang="ru-RU" dirty="0" err="1" smtClean="0">
                <a:solidFill>
                  <a:schemeClr val="bg1"/>
                </a:solidFill>
              </a:rPr>
              <a:t>найближче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оточення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Лесі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224644"/>
            <a:ext cx="223224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Батько</a:t>
            </a:r>
            <a:endParaRPr lang="ru-RU" dirty="0"/>
          </a:p>
          <a:p>
            <a:pPr algn="ctr"/>
            <a:r>
              <a:rPr lang="ru-RU" dirty="0" smtClean="0"/>
              <a:t>Петро Антонович</a:t>
            </a:r>
          </a:p>
          <a:p>
            <a:pPr algn="ctr"/>
            <a:r>
              <a:rPr lang="ru-RU" dirty="0" smtClean="0"/>
              <a:t>(юрист)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224644"/>
            <a:ext cx="208823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Олена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Пчілка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письменниця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107694"/>
            <a:ext cx="230425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Дядько</a:t>
            </a:r>
            <a:endParaRPr lang="ru-RU" dirty="0" smtClean="0"/>
          </a:p>
          <a:p>
            <a:pPr algn="ctr"/>
            <a:r>
              <a:rPr lang="ru-RU" dirty="0" smtClean="0"/>
              <a:t> М. П. Драгоманов (</a:t>
            </a:r>
            <a:r>
              <a:rPr lang="ru-RU" dirty="0" err="1" smtClean="0"/>
              <a:t>історик</a:t>
            </a:r>
            <a:r>
              <a:rPr lang="ru-RU" dirty="0" smtClean="0"/>
              <a:t>, </a:t>
            </a:r>
            <a:r>
              <a:rPr lang="ru-RU" dirty="0" err="1" smtClean="0"/>
              <a:t>публіцист</a:t>
            </a:r>
            <a:r>
              <a:rPr lang="ru-RU" dirty="0" smtClean="0"/>
              <a:t>, </a:t>
            </a:r>
            <a:r>
              <a:rPr lang="ru-RU" dirty="0" err="1" smtClean="0"/>
              <a:t>літературознавець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78078" y="4684825"/>
            <a:ext cx="277973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Двоюрідний</a:t>
            </a:r>
            <a:r>
              <a:rPr lang="ru-RU" dirty="0" smtClean="0"/>
              <a:t> </a:t>
            </a:r>
            <a:r>
              <a:rPr lang="ru-RU" dirty="0" err="1" smtClean="0"/>
              <a:t>дід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Я. Я. Драгоманов</a:t>
            </a:r>
          </a:p>
          <a:p>
            <a:pPr algn="ctr"/>
            <a:r>
              <a:rPr lang="ru-RU" dirty="0" smtClean="0"/>
              <a:t>(декабрист)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44208" y="3151810"/>
            <a:ext cx="223224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Тітки</a:t>
            </a:r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Олена</a:t>
            </a:r>
            <a:r>
              <a:rPr lang="ru-RU" dirty="0" smtClean="0"/>
              <a:t> та </a:t>
            </a:r>
            <a:r>
              <a:rPr lang="ru-RU" dirty="0" err="1" smtClean="0"/>
              <a:t>Олександра</a:t>
            </a:r>
            <a:r>
              <a:rPr lang="ru-RU" dirty="0" smtClean="0"/>
              <a:t> </a:t>
            </a:r>
            <a:r>
              <a:rPr lang="ru-RU" dirty="0" err="1" smtClean="0"/>
              <a:t>Косачі</a:t>
            </a:r>
            <a:endParaRPr lang="ru-RU" dirty="0" smtClean="0"/>
          </a:p>
          <a:p>
            <a:pPr algn="ctr"/>
            <a:r>
              <a:rPr lang="ru-RU" dirty="0" smtClean="0"/>
              <a:t>(</a:t>
            </a:r>
            <a:r>
              <a:rPr lang="ru-RU" dirty="0" err="1" smtClean="0"/>
              <a:t>революціонерки-народниці</a:t>
            </a:r>
            <a:r>
              <a:rPr lang="ru-RU" dirty="0" smtClean="0"/>
              <a:t>)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715008" y="1428736"/>
            <a:ext cx="648072" cy="6840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067944" y="3573016"/>
            <a:ext cx="72008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32628" y="3573016"/>
            <a:ext cx="1267564" cy="54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3248442" y="1887628"/>
            <a:ext cx="782318" cy="7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584356" y="2822552"/>
            <a:ext cx="4754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8228889_1272189743_MAK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3143248"/>
            <a:ext cx="9144000" cy="37147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571744"/>
            <a:ext cx="45005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Дитинство Лесі Українки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5" descr="43872004_PTICA_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2214546" cy="2605880"/>
          </a:xfrm>
          <a:prstGeom prst="rect">
            <a:avLst/>
          </a:prstGeom>
          <a:noFill/>
        </p:spPr>
      </p:pic>
      <p:pic>
        <p:nvPicPr>
          <p:cNvPr id="1026" name="Picture 2" descr="D:\ира\vol01-0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28604"/>
            <a:ext cx="2900205" cy="442944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000108"/>
          <a:ext cx="8136904" cy="5593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3500430" y="5143512"/>
            <a:ext cx="1944216" cy="1368152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</a:rPr>
              <a:t>Сестра Оксана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071934" y="4286256"/>
            <a:ext cx="576064" cy="71722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71736" y="285728"/>
            <a:ext cx="581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 сім'ї Косачів було 6 дітей: Михайло, Лариса, Ольга,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Оксана,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Ізидора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Микола.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1150_89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 rot="5400000">
            <a:off x="338137" y="-338139"/>
            <a:ext cx="1609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1150_89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 rot="13165942">
            <a:off x="7429520" y="4572000"/>
            <a:ext cx="1609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Ігорь\Desktop\ира\ізидо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142984"/>
            <a:ext cx="2614532" cy="3816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Ігорь\Desktop\ира\оксана косач з приятелем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70"/>
          <a:stretch/>
        </p:blipFill>
        <p:spPr bwMode="auto">
          <a:xfrm>
            <a:off x="5715008" y="1142984"/>
            <a:ext cx="324206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Ігорь\Desktop\ира\ольга та мико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2832813" cy="388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28604"/>
            <a:ext cx="7169224" cy="158417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dirty="0" smtClean="0"/>
              <a:t>  	</a:t>
            </a:r>
            <a:r>
              <a:rPr lang="uk-UA" sz="3400" dirty="0" smtClean="0"/>
              <a:t>Лариса, яку всі домашні називали Лесею, була другою дитиною, на півтора року молодшою від брата Михайла. До тринадцятирічного віку вони були нерозлучні, за що їх жартома називали </a:t>
            </a:r>
            <a:r>
              <a:rPr lang="uk-UA" sz="3400" dirty="0" err="1" smtClean="0"/>
              <a:t>Мишолосіє</a:t>
            </a:r>
            <a:r>
              <a:rPr lang="uk-UA" sz="3400" dirty="0" smtClean="0"/>
              <a:t>.</a:t>
            </a:r>
            <a:endParaRPr lang="ru-RU" dirty="0"/>
          </a:p>
        </p:txBody>
      </p:sp>
      <p:pic>
        <p:nvPicPr>
          <p:cNvPr id="1027" name="Picture 3" descr="C:\Users\User\Desktop\леся українка\MZT4qS3co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071678"/>
            <a:ext cx="3214710" cy="4418881"/>
          </a:xfrm>
          <a:prstGeom prst="rect">
            <a:avLst/>
          </a:prstGeom>
          <a:noFill/>
        </p:spPr>
      </p:pic>
      <p:pic>
        <p:nvPicPr>
          <p:cNvPr id="1026" name="Picture 2" descr="D:\ира\з братом Михайлом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000240"/>
            <a:ext cx="3436447" cy="4569841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4032448" cy="4214842"/>
          </a:xfrm>
        </p:spPr>
        <p:txBody>
          <a:bodyPr>
            <a:normAutofit lnSpcReduction="10000"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чотири роки Леся вже уміла читати.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Улюбленими її книгами були “ Кобзар ”, оповідання Марка Вовчка, байки Леоніда Глібова, твори Миколи Гоголя, семитомник Павла Чубинського з казками, легендами й піснями, казки Андерсена, твори з грецької міфології </a:t>
            </a:r>
            <a:endParaRPr lang="ru-RU" dirty="0"/>
          </a:p>
        </p:txBody>
      </p:sp>
      <p:pic>
        <p:nvPicPr>
          <p:cNvPr id="2051" name="Picture 3" descr="C:\Users\User\Desktop\леся українка\mWNQeNyYj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4664"/>
            <a:ext cx="4464496" cy="6120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kalina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EDD3"/>
              </a:clrFrom>
              <a:clrTo>
                <a:srgbClr val="FDEDD3">
                  <a:alpha val="0"/>
                </a:srgbClr>
              </a:clrTo>
            </a:clrChange>
          </a:blip>
          <a:srcRect t="50389" b="5499"/>
          <a:stretch>
            <a:fillRect/>
          </a:stretch>
        </p:blipFill>
        <p:spPr bwMode="auto">
          <a:xfrm>
            <a:off x="0" y="0"/>
            <a:ext cx="2743200" cy="1981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357166"/>
            <a:ext cx="6264696" cy="25003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Говорила тільки українською мовою, ходила в українському вбранні, була проста, сердечна , добра. Коли хтось із дівчаток називав її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баришнею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 чи «панною», одразу повторювала: «Не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баришня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 не панна. Просто звіть мене Лесею»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3" descr="C:\Users\User\Desktop\леся українка\yrNwGOTur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780928"/>
            <a:ext cx="2354034" cy="3434154"/>
          </a:xfrm>
          <a:prstGeom prst="rect">
            <a:avLst/>
          </a:prstGeom>
          <a:noFill/>
        </p:spPr>
      </p:pic>
      <p:pic>
        <p:nvPicPr>
          <p:cNvPr id="2050" name="Picture 2" descr="C:\Users\User\Desktop\леся українка\LU_p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85728"/>
            <a:ext cx="2568228" cy="2357430"/>
          </a:xfrm>
          <a:prstGeom prst="rect">
            <a:avLst/>
          </a:prstGeom>
          <a:noFill/>
        </p:spPr>
      </p:pic>
      <p:pic>
        <p:nvPicPr>
          <p:cNvPr id="2051" name="Picture 3" descr="C:\Users\User\Desktop\леся українка\PJ6POutGf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496"/>
            <a:ext cx="2677406" cy="3433584"/>
          </a:xfrm>
          <a:prstGeom prst="rect">
            <a:avLst/>
          </a:prstGeom>
          <a:noFill/>
        </p:spPr>
      </p:pic>
      <p:pic>
        <p:nvPicPr>
          <p:cNvPr id="6" name="Picture 8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1888" y="5157788"/>
            <a:ext cx="1662112" cy="1700212"/>
          </a:xfrm>
          <a:prstGeom prst="rect">
            <a:avLst/>
          </a:prstGeom>
          <a:noFill/>
        </p:spPr>
      </p:pic>
      <p:pic>
        <p:nvPicPr>
          <p:cNvPr id="7" name="Picture 8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0" y="0"/>
            <a:ext cx="1662112" cy="1700212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4392488" cy="2357454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Леся жодного дня не сиділа за шкільною партою. Вчителями її спочатку були батько й мати, а потім приватні вчителі, книги й саме життя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леся українка\0004-006-Lesja-Ukra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01424">
            <a:off x="1056549" y="2593926"/>
            <a:ext cx="2323742" cy="3800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Зображення 23 з 2132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1208" t="2644" r="48792" b="33908"/>
          <a:stretch>
            <a:fillRect/>
          </a:stretch>
        </p:blipFill>
        <p:spPr bwMode="auto">
          <a:xfrm rot="5400000">
            <a:off x="-29369" y="29369"/>
            <a:ext cx="1447800" cy="1389062"/>
          </a:xfrm>
          <a:prstGeom prst="rect">
            <a:avLst/>
          </a:prstGeom>
          <a:noFill/>
        </p:spPr>
      </p:pic>
      <p:pic>
        <p:nvPicPr>
          <p:cNvPr id="2050" name="Picture 2" descr="D:\ира\з мамою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7811">
            <a:off x="5164393" y="238113"/>
            <a:ext cx="3833704" cy="57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43"/>
            <a:ext cx="8929718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</a:p>
          <a:p>
            <a:pPr>
              <a:buNone/>
            </a:pPr>
            <a:r>
              <a:rPr lang="uk-UA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Лариса Петрівна Косач. Леся Українка.</a:t>
            </a:r>
            <a:endParaRPr lang="ru-RU" sz="2800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Окраса і гордість української нації… Наш   патент на благородство перед Європою і світом…</a:t>
            </a:r>
            <a:endParaRPr lang="ru-RU" sz="2800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 </a:t>
            </a:r>
            <a:r>
              <a:rPr lang="uk-UA" sz="28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Степанишин</a:t>
            </a:r>
            <a:endParaRPr lang="ru-RU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Поет, що йшов сходами гігантів.</a:t>
            </a:r>
            <a:endParaRPr lang="ru-RU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Ліна Костенко</a:t>
            </a:r>
            <a:endParaRPr lang="ru-RU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Не можна, гріх бути інвалідом, коли так багато роботи і так мало людей. Треба вийти в люди! І я вийду або під ножем пропаду, а так не зостанусь.</a:t>
            </a:r>
            <a:endParaRPr lang="ru-RU" sz="2800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uk-UA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Леся Українка</a:t>
            </a:r>
            <a:endParaRPr lang="ru-RU" sz="2800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rgbClr val="800000"/>
              </a:solidFill>
            </a:endParaRPr>
          </a:p>
        </p:txBody>
      </p:sp>
      <p:pic>
        <p:nvPicPr>
          <p:cNvPr id="14" name="Рисунок 13" descr="1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4508911"/>
            <a:ext cx="6937496" cy="2349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571480"/>
            <a:ext cx="4104456" cy="424847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Якось на Водохреща, коли дівчинці було 10 років, вона відпросилась у батьків подивитись разом із подругою свято</a:t>
            </a:r>
            <a:endParaRPr lang="ru-RU" sz="3600" dirty="0"/>
          </a:p>
        </p:txBody>
      </p:sp>
      <p:pic>
        <p:nvPicPr>
          <p:cNvPr id="5" name="Picture 3" descr="145-b22p1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29132"/>
            <a:ext cx="1142976" cy="2428868"/>
          </a:xfrm>
          <a:prstGeom prst="rect">
            <a:avLst/>
          </a:prstGeom>
          <a:noFill/>
        </p:spPr>
      </p:pic>
      <p:pic>
        <p:nvPicPr>
          <p:cNvPr id="6" name="Picture 3" descr="145-b22p1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2976" cy="2285992"/>
          </a:xfrm>
          <a:prstGeom prst="rect">
            <a:avLst/>
          </a:prstGeom>
          <a:noFill/>
        </p:spPr>
      </p:pic>
      <p:pic>
        <p:nvPicPr>
          <p:cNvPr id="7" name="Picture 4" descr="C:\Users\User\Desktop\леся українка\kP0eCMNkYF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429000"/>
            <a:ext cx="3387226" cy="314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леся українка\JVSP1l4IHw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14290"/>
            <a:ext cx="3556000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145-b22p1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16"/>
            <a:ext cx="1142976" cy="228599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4824536" cy="4572032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Під час обрядової процедури під вагою маси людей крига осіла, вода виступила з прорубу й поволі підтоплювала тих, хто стояв всередині. Лесині валянці промокли наскрізь, у них було повно крижаної води, що сковувала ноги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User\Desktop\леся українка\rR55djIn0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85728"/>
            <a:ext cx="3357586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Зображення 63 з 2132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000" b="6000"/>
          <a:stretch>
            <a:fillRect/>
          </a:stretch>
        </p:blipFill>
        <p:spPr bwMode="auto">
          <a:xfrm>
            <a:off x="-285784" y="5686425"/>
            <a:ext cx="5181600" cy="1171575"/>
          </a:xfrm>
          <a:prstGeom prst="rect">
            <a:avLst/>
          </a:prstGeom>
          <a:noFill/>
        </p:spPr>
      </p:pic>
      <p:pic>
        <p:nvPicPr>
          <p:cNvPr id="8" name="Picture 9" descr="Зображення 63 з 2132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000" b="6000"/>
          <a:stretch>
            <a:fillRect/>
          </a:stretch>
        </p:blipFill>
        <p:spPr bwMode="auto">
          <a:xfrm>
            <a:off x="4143372" y="5653087"/>
            <a:ext cx="5334000" cy="12049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2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714744" y="188640"/>
            <a:ext cx="5429256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Наслідки цієї неприємної події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лягли сумним тягарем на все її життя. Незабаром у Лесі почала сильно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боліти права нога. Це був початок страшної на той час невиліковної хвороби – туберкульозу кісток, що назавжди затьмарила дитячу радість, занапастила молодість, знівечила жіноче щастя, переслідувала й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мучила до останнього подиху.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Так почалася тридцятилітня війна з хворобою. Адже туберкульоз перекинувся на легені та нирки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8123331" y="5891705"/>
            <a:ext cx="1014051" cy="972911"/>
          </a:xfrm>
          <a:prstGeom prst="rect">
            <a:avLst/>
          </a:prstGeom>
          <a:noFill/>
        </p:spPr>
      </p:pic>
      <p:pic>
        <p:nvPicPr>
          <p:cNvPr id="7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7195572" y="5909695"/>
            <a:ext cx="967939" cy="928670"/>
          </a:xfrm>
          <a:prstGeom prst="rect">
            <a:avLst/>
          </a:prstGeom>
          <a:noFill/>
        </p:spPr>
      </p:pic>
      <p:pic>
        <p:nvPicPr>
          <p:cNvPr id="8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6266878" y="5909695"/>
            <a:ext cx="967939" cy="928670"/>
          </a:xfrm>
          <a:prstGeom prst="rect">
            <a:avLst/>
          </a:prstGeom>
          <a:noFill/>
        </p:spPr>
      </p:pic>
      <p:pic>
        <p:nvPicPr>
          <p:cNvPr id="9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5266746" y="5909695"/>
            <a:ext cx="967939" cy="928670"/>
          </a:xfrm>
          <a:prstGeom prst="rect">
            <a:avLst/>
          </a:prstGeom>
          <a:noFill/>
        </p:spPr>
      </p:pic>
      <p:pic>
        <p:nvPicPr>
          <p:cNvPr id="10" name="Picture 2" descr="C:\Users\User\Desktop\леся українка\Gw78wyioa2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3429024" cy="4929222"/>
          </a:xfrm>
          <a:prstGeom prst="rect">
            <a:avLst/>
          </a:prstGeom>
          <a:noFill/>
        </p:spPr>
      </p:pic>
      <p:pic>
        <p:nvPicPr>
          <p:cNvPr id="11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4195176" y="5909695"/>
            <a:ext cx="967939" cy="928670"/>
          </a:xfrm>
          <a:prstGeom prst="rect">
            <a:avLst/>
          </a:prstGeom>
          <a:noFill/>
        </p:spPr>
      </p:pic>
      <p:pic>
        <p:nvPicPr>
          <p:cNvPr id="12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3123606" y="5909695"/>
            <a:ext cx="967939" cy="928670"/>
          </a:xfrm>
          <a:prstGeom prst="rect">
            <a:avLst/>
          </a:prstGeom>
          <a:noFill/>
        </p:spPr>
      </p:pic>
      <p:pic>
        <p:nvPicPr>
          <p:cNvPr id="13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2052037" y="5909695"/>
            <a:ext cx="967939" cy="928670"/>
          </a:xfrm>
          <a:prstGeom prst="rect">
            <a:avLst/>
          </a:prstGeom>
          <a:noFill/>
        </p:spPr>
      </p:pic>
      <p:pic>
        <p:nvPicPr>
          <p:cNvPr id="14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980467" y="5909695"/>
            <a:ext cx="967939" cy="928670"/>
          </a:xfrm>
          <a:prstGeom prst="rect">
            <a:avLst/>
          </a:prstGeom>
          <a:noFill/>
        </p:spPr>
      </p:pic>
      <p:pic>
        <p:nvPicPr>
          <p:cNvPr id="15" name="Picture 14" descr="Зображення 23 з 2132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8" t="2644" r="48792" b="33908"/>
          <a:stretch>
            <a:fillRect/>
          </a:stretch>
        </p:blipFill>
        <p:spPr bwMode="auto">
          <a:xfrm rot="16200000">
            <a:off x="-19633" y="5909695"/>
            <a:ext cx="967939" cy="9286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160318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56" y="4143380"/>
            <a:ext cx="2627043" cy="24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Літературне дослідження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</a:pPr>
            <a:r>
              <a:rPr lang="uk-UA" sz="3600" dirty="0" smtClean="0">
                <a:solidFill>
                  <a:srgbClr val="002060"/>
                </a:solidFill>
              </a:rPr>
              <a:t>Які риси характеру Лесі Українки проявились уже в дитинстві?</a:t>
            </a:r>
            <a:endParaRPr lang="ru-RU" sz="3600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sz="3600" dirty="0" smtClean="0">
                <a:solidFill>
                  <a:srgbClr val="002060"/>
                </a:solidFill>
              </a:rPr>
              <a:t>Назвіть девіз життя письменниці, який вона вклала в уста одного з героїв твору.</a:t>
            </a:r>
          </a:p>
          <a:p>
            <a:pPr lvl="0">
              <a:buFont typeface="Wingdings" pitchFamily="2" charset="2"/>
              <a:buChar char="v"/>
            </a:pPr>
            <a:r>
              <a:rPr lang="uk-UA" sz="3600" dirty="0" smtClean="0">
                <a:solidFill>
                  <a:srgbClr val="002060"/>
                </a:solidFill>
              </a:rPr>
              <a:t>Зі словами якого письменника перегукується девіз життя </a:t>
            </a:r>
          </a:p>
          <a:p>
            <a:pPr lvl="0">
              <a:buNone/>
            </a:pPr>
            <a:r>
              <a:rPr lang="uk-UA" sz="3600" dirty="0" smtClean="0">
                <a:solidFill>
                  <a:srgbClr val="002060"/>
                </a:solidFill>
              </a:rPr>
              <a:t>   Лесі Українки? Пригадайте </a:t>
            </a:r>
          </a:p>
          <a:p>
            <a:pPr lvl="0">
              <a:buNone/>
            </a:pPr>
            <a:r>
              <a:rPr lang="uk-UA" sz="3600" dirty="0" smtClean="0">
                <a:solidFill>
                  <a:srgbClr val="002060"/>
                </a:solidFill>
              </a:rPr>
              <a:t>   ці слова                                                                               </a:t>
            </a:r>
            <a:endParaRPr lang="ru-RU" sz="36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928670"/>
            <a:ext cx="9144000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Обдарування </a:t>
            </a:r>
          </a:p>
          <a:p>
            <a:pPr algn="ctr"/>
            <a:r>
              <a:rPr lang="uk-UA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 Українки</a:t>
            </a:r>
            <a:r>
              <a:rPr lang="uk-UA" sz="6600" dirty="0" smtClean="0">
                <a:solidFill>
                  <a:srgbClr val="7030A0"/>
                </a:solidFill>
              </a:rPr>
              <a:t/>
            </a:r>
            <a:br>
              <a:rPr lang="uk-UA" sz="6600" dirty="0" smtClean="0">
                <a:solidFill>
                  <a:srgbClr val="7030A0"/>
                </a:solidFill>
              </a:rPr>
            </a:br>
            <a:endParaRPr lang="ru-RU" sz="6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Muzon.ws_16__3D_zvuk_Prirodi-fortepiano_shum_morya_i_chayki(muzon.w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 rot="5400000">
            <a:off x="-1080934" y="1080930"/>
            <a:ext cx="3929067" cy="1767205"/>
            <a:chOff x="0" y="4857760"/>
            <a:chExt cx="4332270" cy="1767205"/>
          </a:xfrm>
        </p:grpSpPr>
        <p:pic>
          <p:nvPicPr>
            <p:cNvPr id="7" name="Рисунок 6"/>
            <p:cNvPicPr/>
            <p:nvPr/>
          </p:nvPicPr>
          <p:blipFill>
            <a:blip r:embed="rId6"/>
            <a:srcRect l="5492" r="5929" b="2527"/>
            <a:stretch>
              <a:fillRect/>
            </a:stretch>
          </p:blipFill>
          <p:spPr bwMode="auto">
            <a:xfrm rot="5400000">
              <a:off x="246697" y="4611063"/>
              <a:ext cx="1767205" cy="226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Рисунок 7"/>
            <p:cNvPicPr/>
            <p:nvPr/>
          </p:nvPicPr>
          <p:blipFill>
            <a:blip r:embed="rId6"/>
            <a:srcRect l="5492" r="5929" b="2527"/>
            <a:stretch>
              <a:fillRect/>
            </a:stretch>
          </p:blipFill>
          <p:spPr bwMode="auto">
            <a:xfrm rot="5400000">
              <a:off x="2318367" y="4611063"/>
              <a:ext cx="1767205" cy="226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Группа 9"/>
          <p:cNvGrpSpPr/>
          <p:nvPr/>
        </p:nvGrpSpPr>
        <p:grpSpPr>
          <a:xfrm rot="5400000">
            <a:off x="-1545290" y="3545505"/>
            <a:ext cx="4857784" cy="1767205"/>
            <a:chOff x="0" y="4857760"/>
            <a:chExt cx="4332270" cy="1767205"/>
          </a:xfrm>
        </p:grpSpPr>
        <p:pic>
          <p:nvPicPr>
            <p:cNvPr id="11" name="Рисунок 10"/>
            <p:cNvPicPr/>
            <p:nvPr/>
          </p:nvPicPr>
          <p:blipFill>
            <a:blip r:embed="rId6"/>
            <a:srcRect l="5492" r="5929" b="2527"/>
            <a:stretch>
              <a:fillRect/>
            </a:stretch>
          </p:blipFill>
          <p:spPr bwMode="auto">
            <a:xfrm rot="5400000">
              <a:off x="246697" y="4611063"/>
              <a:ext cx="1767205" cy="226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Рисунок 11"/>
            <p:cNvPicPr/>
            <p:nvPr/>
          </p:nvPicPr>
          <p:blipFill>
            <a:blip r:embed="rId6"/>
            <a:srcRect l="5492" r="5929" b="2527"/>
            <a:stretch>
              <a:fillRect/>
            </a:stretch>
          </p:blipFill>
          <p:spPr bwMode="auto">
            <a:xfrm rot="5400000">
              <a:off x="2318367" y="4611063"/>
              <a:ext cx="1767205" cy="226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 descr="Lesya1111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20097" b="20097"/>
          <a:stretch>
            <a:fillRect/>
          </a:stretch>
        </p:blipFill>
        <p:spPr>
          <a:xfrm>
            <a:off x="3857620" y="714356"/>
            <a:ext cx="5121352" cy="4434484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737320"/>
            <a:ext cx="3707904" cy="6120680"/>
          </a:xfrm>
        </p:spPr>
        <p:txBody>
          <a:bodyPr>
            <a:normAutofit/>
          </a:bodyPr>
          <a:lstStyle/>
          <a:p>
            <a:r>
              <a:rPr lang="uk-UA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Природа щедро обдарувала Лесю Українку: дала їй добре й мужнє серце, хист до музики, малювання,  вишивки, могутній поетичний талант, великі здібності до науки</a:t>
            </a:r>
          </a:p>
          <a:p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500042"/>
            <a:ext cx="3214718" cy="5891234"/>
          </a:xfrm>
        </p:spPr>
        <p:txBody>
          <a:bodyPr>
            <a:noAutofit/>
          </a:bodyPr>
          <a:lstStyle/>
          <a:p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Через тяжку хворобу руки дівчинка змушена була відмовитись від занять музикою, що, як і поезія, була її творчим покликанням. Уроки гри на фортепіано їй давала дружина Миколи Лисенка Ольга Олександрівна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age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786182" y="1071545"/>
            <a:ext cx="4929222" cy="50720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 descr="images.jpe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8607" r="8607"/>
          <a:stretch>
            <a:fillRect/>
          </a:stretch>
        </p:blipFill>
        <p:spPr>
          <a:xfrm>
            <a:off x="2714612" y="642918"/>
            <a:ext cx="5486400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body" sz="half" idx="2"/>
          </p:nvPr>
        </p:nvSpPr>
        <p:spPr>
          <a:xfrm>
            <a:off x="0" y="142852"/>
            <a:ext cx="3071834" cy="6500834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 smtClean="0"/>
              <a:t>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«Мені часом здається,- писала поетеса,- що з мене вийшов би далеко кращий музикант, ніж поет, та тільки біда, що натура утяла мені кепський жарт» </a:t>
            </a:r>
            <a:endParaRPr lang="uk-UA" sz="2800" dirty="0"/>
          </a:p>
        </p:txBody>
      </p:sp>
    </p:spTree>
    <p:custDataLst>
      <p:tags r:id="rId1"/>
    </p:custData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1143008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Леся також прекрасно розумілася на малярстві, навчалася в Київській малювальній школі видатного художника </a:t>
            </a:r>
            <a:b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Миколи Мурашка</a:t>
            </a:r>
            <a:endParaRPr lang="uk-UA" sz="2400" dirty="0"/>
          </a:p>
        </p:txBody>
      </p:sp>
      <p:pic>
        <p:nvPicPr>
          <p:cNvPr id="5" name="Содержимое 4" descr="¬ «оў «м­  иЄ®«  г жм®¬г Ўг¤Ё­Єг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4191000" cy="5072074"/>
          </a:xfrm>
        </p:spPr>
      </p:pic>
      <p:pic>
        <p:nvPicPr>
          <p:cNvPr id="6" name="Содержимое 5" descr="¬га иЄ®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72066" y="1571612"/>
            <a:ext cx="3500462" cy="5000636"/>
          </a:xfrm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285728"/>
            <a:ext cx="3243266" cy="621510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Із періоду навчання в малювальній школі залишилась,на жаль, одна картина, намальована олійними фарбами, яка нагадує нам про ще одне захоплення Лесі Українки – квітникарство</a:t>
            </a:r>
          </a:p>
          <a:p>
            <a:endParaRPr lang="uk-UA" dirty="0"/>
          </a:p>
        </p:txBody>
      </p:sp>
      <p:pic>
        <p:nvPicPr>
          <p:cNvPr id="5" name="Содержимое 4" descr="743304_24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857620" y="428604"/>
            <a:ext cx="4857784" cy="5857916"/>
          </a:xfrm>
        </p:spPr>
      </p:pic>
    </p:spTree>
    <p:custDataLst>
      <p:tags r:id="rId1"/>
    </p:custData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330243"/>
          <a:ext cx="7929618" cy="5741962"/>
        </p:xfrm>
        <a:graphic>
          <a:graphicData uri="http://schemas.openxmlformats.org/drawingml/2006/table">
            <a:tbl>
              <a:tblPr/>
              <a:tblGrid>
                <a:gridCol w="3452923"/>
                <a:gridCol w="2113337"/>
                <a:gridCol w="2363358"/>
              </a:tblGrid>
              <a:tr h="117594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Calibri"/>
                          <a:ea typeface="Calibri"/>
                          <a:cs typeface="Times New Roman"/>
                        </a:rPr>
                        <a:t>Картка самооцінки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 err="1">
                          <a:latin typeface="Calibri"/>
                          <a:ea typeface="Calibri"/>
                          <a:cs typeface="Times New Roman"/>
                        </a:rPr>
                        <a:t>Прізвище____________</a:t>
                      </a:r>
                      <a:r>
                        <a:rPr lang="uk-UA" sz="1800" dirty="0">
                          <a:latin typeface="Calibri"/>
                          <a:ea typeface="Calibri"/>
                          <a:cs typeface="Times New Roman"/>
                        </a:rPr>
                        <a:t>_________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07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Calibri"/>
                          <a:ea typeface="Calibri"/>
                          <a:cs typeface="Times New Roman"/>
                        </a:rPr>
                        <a:t>Етап уроку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Calibri"/>
                          <a:ea typeface="Calibri"/>
                          <a:cs typeface="Times New Roman"/>
                        </a:rPr>
                        <a:t>Максимальна кількість балів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Calibri"/>
                          <a:ea typeface="Calibri"/>
                          <a:cs typeface="Times New Roman"/>
                        </a:rPr>
                        <a:t>Зароблені бали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uk-UA" sz="2000" dirty="0">
                          <a:latin typeface="Calibri"/>
                          <a:ea typeface="Calibri"/>
                          <a:cs typeface="Times New Roman"/>
                        </a:rPr>
                        <a:t>Робота в групі: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uk-UA" sz="1800" dirty="0" err="1">
                          <a:latin typeface="Calibri"/>
                          <a:ea typeface="Calibri"/>
                          <a:cs typeface="Times New Roman"/>
                        </a:rPr>
                        <a:t>підготовка</a:t>
                      </a:r>
                      <a:r>
                        <a:rPr lang="uk-UA" sz="1800" dirty="0">
                          <a:latin typeface="Calibri"/>
                          <a:ea typeface="Calibri"/>
                          <a:cs typeface="Times New Roman"/>
                        </a:rPr>
                        <a:t> презентації (3б.)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Calibri"/>
                          <a:ea typeface="Calibri"/>
                          <a:cs typeface="Times New Roman"/>
                        </a:rPr>
                        <a:t>-складання</a:t>
                      </a:r>
                      <a:r>
                        <a:rPr lang="uk-UA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800" dirty="0" err="1">
                          <a:latin typeface="Calibri"/>
                          <a:ea typeface="Calibri"/>
                          <a:cs typeface="Times New Roman"/>
                        </a:rPr>
                        <a:t>сенкана</a:t>
                      </a:r>
                      <a:r>
                        <a:rPr lang="uk-UA" sz="1800" dirty="0">
                          <a:latin typeface="Calibri"/>
                          <a:ea typeface="Calibri"/>
                          <a:cs typeface="Times New Roman"/>
                        </a:rPr>
                        <a:t> (1б.)</a:t>
                      </a:r>
                      <a:r>
                        <a:rPr lang="uk-UA" sz="20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Calibri"/>
                          <a:ea typeface="Calibri"/>
                          <a:cs typeface="Times New Roman"/>
                        </a:rPr>
                        <a:t>               4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latin typeface="Calibri"/>
                          <a:ea typeface="Calibri"/>
                          <a:cs typeface="Times New Roman"/>
                        </a:rPr>
                        <a:t>  Літературний диктант </a:t>
                      </a:r>
                      <a:endParaRPr lang="uk-UA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Calibri"/>
                          <a:ea typeface="Calibri"/>
                          <a:cs typeface="Times New Roman"/>
                        </a:rPr>
                        <a:t>               6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latin typeface="Calibri"/>
                          <a:ea typeface="Calibri"/>
                          <a:cs typeface="Times New Roman"/>
                        </a:rPr>
                        <a:t>  Індивідуальна робота</a:t>
                      </a:r>
                      <a:endParaRPr lang="uk-UA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Calibri"/>
                          <a:ea typeface="Calibri"/>
                          <a:cs typeface="Times New Roman"/>
                        </a:rPr>
                        <a:t>               2</a:t>
                      </a:r>
                      <a:endParaRPr lang="uk-UA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1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uk-UA" sz="2000">
                          <a:latin typeface="Calibri"/>
                          <a:ea typeface="Calibri"/>
                          <a:cs typeface="Times New Roman"/>
                        </a:rPr>
                        <a:t>Сума балів</a:t>
                      </a:r>
                      <a:endParaRPr lang="uk-UA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Calibri"/>
                          <a:ea typeface="Calibri"/>
                          <a:cs typeface="Times New Roman"/>
                        </a:rPr>
                        <a:t>               12</a:t>
                      </a:r>
                      <a:endParaRPr lang="uk-UA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20" y="642918"/>
            <a:ext cx="2886076" cy="542928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18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Леся Українка навіки полюбила народні легенди , звичаї, пісні, які записувала її мати. Найбільше ж Леся згадувала з приводу фольклору                     </a:t>
            </a:r>
            <a:endParaRPr lang="en-US" sz="1800" b="1" cap="all" dirty="0" smtClean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uk-UA" sz="18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с. Жаборицю  на Звягельщині , куди мама вивозила її, ще зовсім   маленьку . Жаборицькі пісні, казки, повір'я,звичаї поетеса добре пам'ятала й часто згадувала</a:t>
            </a:r>
          </a:p>
          <a:p>
            <a:endParaRPr lang="uk-UA" sz="1800" b="1" cap="all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Содержимое 4" descr="images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183875" y="571480"/>
            <a:ext cx="5817281" cy="5643602"/>
          </a:xfr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 descr="0a2aebbfde03261f3a06bc4c61aad95c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17837" b="17837"/>
          <a:stretch>
            <a:fillRect/>
          </a:stretch>
        </p:blipFill>
        <p:spPr>
          <a:xfrm rot="420000">
            <a:off x="5643177" y="1099565"/>
            <a:ext cx="2958656" cy="251925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357166"/>
            <a:ext cx="5000628" cy="685800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Із наймолодшого віку дівчинка бачила, як мама збирає народні узори, перемальовує їх. Леся дуже добре розумілася на них і майстерно виконувала українські народні вишиванки. Її сестра, Ольга Кривинюк, згадує: «Леся зовсім маленькою, в 6 років, навчилася шити й вишивати, а як їй подарували нитнички й гольника, то шанувала й пильнувала їх більше, ніж усіх забавок. І тоді вже задумала вишити батькові сорочку, що й зробила згодом»</a:t>
            </a:r>
          </a:p>
          <a:p>
            <a:pPr>
              <a:lnSpc>
                <a:spcPct val="120000"/>
              </a:lnSpc>
            </a:pPr>
            <a:endParaRPr lang="uk-UA" dirty="0"/>
          </a:p>
        </p:txBody>
      </p:sp>
    </p:spTree>
    <p:custDataLst>
      <p:tags r:id="rId1"/>
    </p:custData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 descr="images.jpe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8069" b="26894"/>
          <a:stretch>
            <a:fillRect/>
          </a:stretch>
        </p:blipFill>
        <p:spPr>
          <a:xfrm>
            <a:off x="5081799" y="616634"/>
            <a:ext cx="3847919" cy="3883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285728"/>
            <a:ext cx="5214942" cy="6858000"/>
          </a:xfrm>
        </p:spPr>
        <p:txBody>
          <a:bodyPr>
            <a:normAutofit/>
          </a:bodyPr>
          <a:lstStyle/>
          <a:p>
            <a:pPr algn="ctr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Надія</a:t>
            </a:r>
            <a:endParaRPr lang="uk-UA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 долі , ні волі у мене нема,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Зосталася тільки надія одна: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Надія вернутись ще раз на Вкраїну,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Поглянути ще раз на рідну країну,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Поглянути ще раз на синій Дніпро, –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Там жити чи вмерти, мені все одно;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Поглянути ще раз на степ, могилки,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Востаннє згадати палкії гадки…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Ні долі, ні волі у мене нема, </a:t>
            </a:r>
          </a:p>
          <a:p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Зосталася тільки надія одна</a:t>
            </a:r>
            <a:endParaRPr lang="uk-UA" sz="2400" b="1" dirty="0" smtClean="0">
              <a:ln w="1905"/>
              <a:solidFill>
                <a:srgbClr val="00682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uk-UA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682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686800" cy="118585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/>
                <a:solidFill>
                  <a:srgbClr val="00823B"/>
                </a:solidFill>
              </a:rPr>
              <a:t>У</a:t>
            </a:r>
            <a:r>
              <a:rPr lang="uk-UA" b="1" dirty="0" smtClean="0">
                <a:ln/>
                <a:solidFill>
                  <a:srgbClr val="00823B"/>
                </a:solidFill>
                <a:effectLst/>
              </a:rPr>
              <a:t> 1884 році у львівському журналі  «Зоря» з'явилась перша публікація Лесі – вірш «Конвалія»</a:t>
            </a:r>
            <a:br>
              <a:rPr lang="uk-UA" b="1" dirty="0" smtClean="0">
                <a:ln/>
                <a:solidFill>
                  <a:srgbClr val="00823B"/>
                </a:solidFill>
                <a:effectLst/>
              </a:rPr>
            </a:br>
            <a:endParaRPr lang="uk-UA" dirty="0"/>
          </a:p>
        </p:txBody>
      </p:sp>
      <p:pic>
        <p:nvPicPr>
          <p:cNvPr id="1026" name="Picture 2" descr="C:\Users\Вадим\Desktop\lu_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7786742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дим\Desktop\4749339_d00615bd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428860" y="1357298"/>
            <a:ext cx="4000528" cy="40917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85728"/>
            <a:ext cx="2357454" cy="100010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/>
                <a:solidFill>
                  <a:srgbClr val="00823B"/>
                </a:solidFill>
                <a:effectLst/>
              </a:rPr>
              <a:t>Конвалія</a:t>
            </a:r>
            <a:r>
              <a:rPr lang="uk-UA" sz="4000" b="1" dirty="0" smtClean="0">
                <a:ln/>
                <a:solidFill>
                  <a:srgbClr val="00823B"/>
                </a:solidFill>
                <a:effectLst/>
              </a:rPr>
              <a:t/>
            </a:r>
            <a:br>
              <a:rPr lang="uk-UA" sz="4000" b="1" dirty="0" smtClean="0">
                <a:ln/>
                <a:solidFill>
                  <a:srgbClr val="00823B"/>
                </a:solidFill>
                <a:effectLst/>
              </a:rPr>
            </a:br>
            <a:endParaRPr lang="uk-UA" sz="40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1546"/>
            <a:ext cx="2199188" cy="5786454"/>
          </a:xfrm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uk-UA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Росла в гаю конвалія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Під дубом високим,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Захищалась від негоди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Під віттям широким.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Та недовго навтішалась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Конвалія біла, –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І їй рука чоловіча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Віку вкоротила.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Ой понесли конвалію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У високу залу,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Понесла її з собою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Панночка до балу.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Ой на балі веселая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Музиченька грає,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Конвалії та музика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Бідне серце крає.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То ж панночка в веселому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Вальсі закрутилась,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А в конвалії головка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Пов’яла, схилилась.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uk-UA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uk-UA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uk-UA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uk-UA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uk-UA" sz="1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uk-UA" sz="1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643670" y="1071546"/>
            <a:ext cx="2500330" cy="5400600"/>
          </a:xfrm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Промовила конвалія: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«Прощай, гаю милий!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І ти, дубе мій високий,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Друже мій єдиний!»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Та й замовкла. Байдужою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Панночка рукою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Тую квіточку зів’ялу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Кинула додолу.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Може, й тобі, моя панно,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Колись доведеться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Згадать тую конвалію,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Як щастя минеться.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Недовго й ти, моя панно,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Будеш утішатись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Та по балах у веселих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Таночках звиватись.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Може, колись оцей милий,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Що так любить дуже,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Тебе, квіточку зів’ялу,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Залишить байдуже!.. </a:t>
            </a:r>
          </a:p>
          <a:p>
            <a:pPr>
              <a:buNone/>
            </a:pPr>
            <a:r>
              <a:rPr lang="uk-UA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</a:p>
          <a:p>
            <a:pPr>
              <a:buNone/>
            </a:pPr>
            <a:endParaRPr lang="uk-UA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endParaRPr lang="uk-UA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 descr="Јгав®Є Ї«Ґп¤ 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4608" r="14608"/>
          <a:stretch>
            <a:fillRect/>
          </a:stretch>
        </p:blipFill>
        <p:spPr>
          <a:xfrm>
            <a:off x="4286248" y="500042"/>
            <a:ext cx="4617720" cy="4869160"/>
          </a:xfrm>
        </p:spPr>
      </p:pic>
      <p:sp>
        <p:nvSpPr>
          <p:cNvPr id="6" name="Заголовок 1"/>
          <p:cNvSpPr>
            <a:spLocks noGrp="1"/>
          </p:cNvSpPr>
          <p:nvPr>
            <p:ph type="body" sz="half" idx="2"/>
          </p:nvPr>
        </p:nvSpPr>
        <p:spPr>
          <a:xfrm>
            <a:off x="214282" y="357166"/>
            <a:ext cx="3857652" cy="650083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ініціативи М.Старицького та М.Лисенка в Києві був організований літературний гурток «Плеяда».     </a:t>
            </a:r>
          </a:p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Леся Українка, як один із керівників гуртка, багато зробила у справі організації перекладів творів світової літератури,адже знала більше 10 мов, які вивчила самотужки</a:t>
            </a:r>
          </a:p>
          <a:p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body" sz="half" idx="2"/>
          </p:nvPr>
        </p:nvSpPr>
        <p:spPr>
          <a:xfrm>
            <a:off x="0" y="500042"/>
            <a:ext cx="4000496" cy="557216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Одночасно з віршами писала оповідання, драматичні твори, публіцистичні та літературознавчі праці. У 19 років для своєї молодшої сестри написала підручник «Стародавня історія східних народів»</a:t>
            </a:r>
            <a:endParaRPr lang="uk-U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Місце для зображення 8" descr="00001vlq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09" b="1509"/>
          <a:stretch>
            <a:fillRect/>
          </a:stretch>
        </p:blipFill>
        <p:spPr>
          <a:xfrm>
            <a:off x="4071934" y="357166"/>
            <a:ext cx="4893369" cy="6048672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20" y="500042"/>
            <a:ext cx="3782224" cy="589123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1893р. у Львові за допомогою І.Франка виходить перша збірка віршів письменниці «На крилах пісень». На крилах своєї музи понесла Леся українську поезію у широкий світ</a:t>
            </a:r>
          </a:p>
          <a:p>
            <a:endParaRPr lang="uk-UA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uk-UA" dirty="0"/>
          </a:p>
        </p:txBody>
      </p:sp>
      <p:pic>
        <p:nvPicPr>
          <p:cNvPr id="5" name="Содержимое 4" descr="vol01-25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85728"/>
            <a:ext cx="4429156" cy="5978946"/>
          </a:xfr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286248" cy="6715148"/>
          </a:xfrm>
          <a:ln>
            <a:noFill/>
          </a:ln>
        </p:spPr>
        <p:txBody>
          <a:bodyPr>
            <a:normAutofit/>
          </a:bodyPr>
          <a:lstStyle/>
          <a:p>
            <a:r>
              <a:rPr lang="uk-UA" sz="31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Отже, мріяла стати художником,бо гарно малювала; музикантом,бо мала хист до музики. І не знала дівчинка, що в серці вже поселилась Муза, що її творам судилося стати в майбутньому окрасою української літератури</a:t>
            </a:r>
            <a:r>
              <a:rPr lang="uk-UA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uk-UA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uk-UA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Содержимое 3" descr="images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240148" cy="5286412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1214422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r>
              <a:rPr lang="uk-UA" sz="2400" dirty="0" err="1" smtClean="0">
                <a:solidFill>
                  <a:srgbClr val="800000"/>
                </a:solidFill>
              </a:rPr>
              <a:t>Ґронування</a:t>
            </a:r>
            <a:endParaRPr lang="ru-RU" sz="2400" dirty="0">
              <a:solidFill>
                <a:srgbClr val="8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71546"/>
          <a:ext cx="9144000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717032"/>
            <a:ext cx="5402461" cy="536695"/>
          </a:xfrm>
        </p:spPr>
        <p:txBody>
          <a:bodyPr>
            <a:normAutofit lnSpcReduction="10000"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28660" y="0"/>
            <a:ext cx="9572660" cy="5256584"/>
          </a:xfrm>
        </p:spPr>
        <p:txBody>
          <a:bodyPr/>
          <a:lstStyle/>
          <a:p>
            <a:pPr>
              <a:buNone/>
            </a:pPr>
            <a:r>
              <a:rPr lang="ru-RU" sz="6600" i="1" dirty="0" smtClean="0"/>
              <a:t>	</a:t>
            </a:r>
            <a:r>
              <a:rPr lang="ru-R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Родина  </a:t>
            </a:r>
            <a:r>
              <a:rPr lang="ru-RU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6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найближче</a:t>
            </a:r>
            <a:r>
              <a:rPr lang="ru-RU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оточення</a:t>
            </a:r>
            <a:r>
              <a:rPr lang="ru-RU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</a:t>
            </a:r>
            <a:r>
              <a:rPr lang="ru-R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Українки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57252" y="3500442"/>
            <a:ext cx="2357430" cy="407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750607" y="3107517"/>
            <a:ext cx="235743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2"/>
          <a:srcRect t="7354"/>
          <a:stretch>
            <a:fillRect/>
          </a:stretch>
        </p:blipFill>
        <p:spPr bwMode="auto">
          <a:xfrm rot="5400000">
            <a:off x="5715004" y="3286128"/>
            <a:ext cx="2357430" cy="450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3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357167"/>
          <a:ext cx="9144000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14346" y="1071546"/>
            <a:ext cx="6858016" cy="313932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</a:t>
            </a:r>
            <a:r>
              <a:rPr lang="uk-UA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ХАННЯ </a:t>
            </a:r>
            <a:r>
              <a:rPr lang="uk-UA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ЖИТТІ</a:t>
            </a:r>
            <a:endParaRPr lang="uk-UA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ЛЕСІ УКРАЇНКИ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86446" y="2000240"/>
            <a:ext cx="3134343" cy="4559043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2" name="Ennio Morricone - Мелодия любви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 showWhenStopped="0">
                <p:cTn id="1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428604"/>
            <a:ext cx="8215370" cy="452431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363538">
              <a:defRPr/>
            </a:pP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письменників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кохання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наче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світло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кінці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тунелю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без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нього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життя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перетворюється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темряву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бруд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вічні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пошуки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себе. Тому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творчість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будь-якого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поета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прозаїка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передусім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історія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його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кохання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зрад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інтриг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пристрастей</a:t>
            </a:r>
            <a:r>
              <a:rPr lang="ru-RU" sz="3200" b="1" dirty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Такі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історії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схожі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між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собою,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кожна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має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свою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родзинку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особливе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значення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тому,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мабуть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головна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принада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любові</a:t>
            </a:r>
            <a:r>
              <a:rPr lang="ru-RU" sz="3200" b="1" dirty="0" smtClean="0">
                <a:ln w="11430">
                  <a:noFill/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3200" b="1" dirty="0">
              <a:ln w="11430">
                <a:noFill/>
              </a:ln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857232"/>
            <a:ext cx="8358214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540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Любов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може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бути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чудовою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поемою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,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що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люди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потім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перечитують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у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спогадах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, без болю, без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прикрого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почуття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. </a:t>
            </a:r>
            <a:b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		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                                     Леся </a:t>
            </a:r>
            <a:r>
              <a:rPr lang="ru-RU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Українка</a:t>
            </a:r>
            <a:endParaRPr lang="ru-RU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2563"/>
          <a:stretch>
            <a:fillRect/>
          </a:stretch>
        </p:blipFill>
        <p:spPr bwMode="auto">
          <a:xfrm>
            <a:off x="285750" y="1071563"/>
            <a:ext cx="866616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357188"/>
            <a:ext cx="8229600" cy="4454525"/>
          </a:xfrm>
        </p:spPr>
        <p:txBody>
          <a:bodyPr rtlCol="0">
            <a:normAutofit lnSpcReduction="10000"/>
          </a:bodyPr>
          <a:lstStyle/>
          <a:p>
            <a:pPr marL="0" indent="265113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МАКСИМ СЛАВИНСЬКИЙ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 чарівному куточку Полісся, серед замріяних верб на березі спокійного озерця, прийшло до                             юної поетеси перше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почуття. 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 r="81270" b="19159"/>
          <a:stretch>
            <a:fillRect/>
          </a:stretch>
        </p:blipFill>
        <p:spPr bwMode="auto">
          <a:xfrm>
            <a:off x="5306317" y="2857496"/>
            <a:ext cx="2694684" cy="362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85750"/>
            <a:ext cx="5000625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285750"/>
            <a:ext cx="8643938" cy="4143375"/>
          </a:xfrm>
        </p:spPr>
        <p:txBody>
          <a:bodyPr rtlCol="0">
            <a:normAutofit/>
          </a:bodyPr>
          <a:lstStyle/>
          <a:p>
            <a:pPr indent="26511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То було перше, ще дівоче кохання волинянки. З іменем Максима пов’язано чимало перлин Лесиної інтимної лірики: «Горить моє серце», «Стояла я і слухала весну», «Хотіла б я піснею стати», «Сон літньої ночі»…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77965" t="35156" r="6113" b="28711"/>
          <a:stretch>
            <a:fillRect/>
          </a:stretch>
        </p:blipFill>
        <p:spPr bwMode="auto">
          <a:xfrm>
            <a:off x="785812" y="3286124"/>
            <a:ext cx="278605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8092E-6 L 0.4158 0.373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1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4"/>
          <p:cNvSpPr>
            <a:spLocks noGrp="1"/>
          </p:cNvSpPr>
          <p:nvPr>
            <p:ph type="title"/>
          </p:nvPr>
        </p:nvSpPr>
        <p:spPr>
          <a:xfrm>
            <a:off x="3000375" y="285750"/>
            <a:ext cx="5572125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</a:rPr>
              <a:t>Нестор Гамбарашвілі</a:t>
            </a:r>
          </a:p>
        </p:txBody>
      </p:sp>
      <p:pic>
        <p:nvPicPr>
          <p:cNvPr id="7171" name="Рисунок 3"/>
          <p:cNvPicPr>
            <a:picLocks noChangeAspect="1" noChangeArrowheads="1"/>
          </p:cNvPicPr>
          <p:nvPr/>
        </p:nvPicPr>
        <p:blipFill>
          <a:blip r:embed="rId3"/>
          <a:srcRect r="80067" b="30469"/>
          <a:stretch>
            <a:fillRect/>
          </a:stretch>
        </p:blipFill>
        <p:spPr bwMode="auto">
          <a:xfrm>
            <a:off x="500034" y="642918"/>
            <a:ext cx="20716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86063" y="1285875"/>
            <a:ext cx="6072187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>
              <a:defRPr/>
            </a:pP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Нестор </a:t>
            </a:r>
            <a:r>
              <a:rPr lang="uk-UA" sz="2800" dirty="0" err="1" smtClean="0">
                <a:solidFill>
                  <a:schemeClr val="accent2">
                    <a:lumMod val="50000"/>
                  </a:schemeClr>
                </a:solidFill>
              </a:rPr>
              <a:t>Гамбарашвілі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 був ровесником Лариси Косач. За участь у студентському русі в    1894 р. його виключили з Московського університету. Нестор продовжив навчання в Києві. У 1895-му разом із ще одним студентом, Сергієм </a:t>
            </a:r>
            <a:r>
              <a:rPr lang="uk-UA" sz="2800" dirty="0" err="1" smtClean="0">
                <a:solidFill>
                  <a:schemeClr val="accent2">
                    <a:lumMod val="50000"/>
                  </a:schemeClr>
                </a:solidFill>
              </a:rPr>
              <a:t>Френкелем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, знімав кімнату в Косачів. </a:t>
            </a: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14290"/>
            <a:ext cx="8143875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3538">
              <a:defRPr/>
            </a:pP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Грузія викликала в дівчини щирий інтерес: її захоплювала сила духу народу, який усім лихоліттям протиставив свою мужність та доблесть і зумів зберегти себе.</a:t>
            </a:r>
          </a:p>
          <a:p>
            <a:pPr indent="363538">
              <a:defRPr/>
            </a:pP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Розмови про Грузію будили думки про долю рідного краю. </a:t>
            </a: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49673">
            <a:off x="595313" y="4672013"/>
            <a:ext cx="2801937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www.rezon-travel.com.ua/assets/images/countrys/georgia/georgi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923518"/>
            <a:ext cx="4698678" cy="22201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42962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>
              <a:defRPr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Протягом літа вони писали одне одному. Проте всі Лесині листи згодом зникнуть без сліду у вихорі громадянської війни.</a:t>
            </a:r>
          </a:p>
          <a:p>
            <a:pPr indent="261938">
              <a:defRPr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1897 рік почався для неї різким загостренням хвороби. Боротися з недугою подалася в Ялту. Там, отримавши якось чергового листа від матері, дізналася про одруження Нестора </a:t>
            </a:r>
            <a:r>
              <a:rPr lang="uk-UA" sz="2400" dirty="0" err="1" smtClean="0">
                <a:solidFill>
                  <a:schemeClr val="accent2">
                    <a:lumMod val="50000"/>
                  </a:schemeClr>
                </a:solidFill>
              </a:rPr>
              <a:t>Гамбарашвілі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. «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Дуже сумно мені те, що ти пишеш мені про </a:t>
            </a:r>
            <a:r>
              <a:rPr lang="uk-UA" sz="2400" i="1" dirty="0" err="1" smtClean="0">
                <a:solidFill>
                  <a:schemeClr val="accent2">
                    <a:lumMod val="50000"/>
                  </a:schemeClr>
                </a:solidFill>
              </a:rPr>
              <a:t>Гамбарова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</a:rPr>
              <a:t>... Привітай його від мене, як побачиш, конечне, скажи, що я часто згадую його, а що я йому не пишу, то се, певне, його не здивує..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.»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9220" name="Picture 4" descr="http://www.16x10.ru/_ph/20/2/572647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571876"/>
            <a:ext cx="4407687" cy="29384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100388" y="0"/>
            <a:ext cx="6043612" cy="11430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C00000"/>
                </a:solidFill>
              </a:rPr>
              <a:t>Сергій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Мержинський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/>
          <a:srcRect l="11531" t="20512" r="74191" b="47253"/>
          <a:stretch>
            <a:fillRect/>
          </a:stretch>
        </p:blipFill>
        <p:spPr bwMode="auto">
          <a:xfrm>
            <a:off x="214282" y="500042"/>
            <a:ext cx="25892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500" y="928670"/>
            <a:ext cx="62865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>
              <a:defRPr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Познайомилися вони влітку 1897-го в Ялті. Лесю мучив туберкульоз кісток, Мержинського - сухоти. Він приїхав із Мінська: служить там на залізниці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соціал-демократ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63538">
              <a:defRPr/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Мержинський був професійним революціонером. У його рисах і духовній поставі було щось чаруюче: "тонке скорботне лице", "прекрасний, тонкий, обрамований чорною бородою профіль, з блідим матовим, що часто палало нездоровим рум'янцем, лицем, з чорною хвилястою шевелюрою".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9058" y="571480"/>
            <a:ext cx="54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cs typeface="AngsanaUPC" pitchFamily="18" charset="-34"/>
              </a:rPr>
              <a:t>Народилася</a:t>
            </a:r>
            <a:r>
              <a:rPr lang="ru-RU" sz="3600" b="1" dirty="0" smtClean="0">
                <a:cs typeface="AngsanaUPC" pitchFamily="18" charset="-34"/>
              </a:rPr>
              <a:t> </a:t>
            </a:r>
          </a:p>
          <a:p>
            <a:r>
              <a:rPr lang="ru-RU" sz="3600" b="1" dirty="0" smtClean="0">
                <a:cs typeface="AngsanaUPC" pitchFamily="18" charset="-34"/>
              </a:rPr>
              <a:t>Лариса </a:t>
            </a:r>
            <a:r>
              <a:rPr lang="ru-RU" sz="3600" b="1" dirty="0" err="1" smtClean="0">
                <a:cs typeface="AngsanaUPC" pitchFamily="18" charset="-34"/>
              </a:rPr>
              <a:t>Петрівна</a:t>
            </a:r>
            <a:r>
              <a:rPr lang="ru-RU" sz="3600" b="1" dirty="0" smtClean="0">
                <a:cs typeface="AngsanaUPC" pitchFamily="18" charset="-34"/>
              </a:rPr>
              <a:t> Косач </a:t>
            </a:r>
          </a:p>
          <a:p>
            <a:r>
              <a:rPr lang="ru-RU" sz="3600" b="1" dirty="0" smtClean="0">
                <a:cs typeface="AngsanaUPC" pitchFamily="18" charset="-34"/>
              </a:rPr>
              <a:t>25 лютого 1871 року </a:t>
            </a:r>
          </a:p>
          <a:p>
            <a:r>
              <a:rPr lang="ru-RU" sz="3600" b="1" dirty="0" smtClean="0">
                <a:cs typeface="AngsanaUPC" pitchFamily="18" charset="-34"/>
              </a:rPr>
              <a:t>в </a:t>
            </a:r>
            <a:r>
              <a:rPr lang="ru-RU" sz="3600" b="1" dirty="0" err="1" smtClean="0">
                <a:cs typeface="AngsanaUPC" pitchFamily="18" charset="-34"/>
              </a:rPr>
              <a:t>м.Новограді-Волинському</a:t>
            </a:r>
            <a:r>
              <a:rPr lang="ru-RU" sz="3600" b="1" dirty="0" smtClean="0">
                <a:cs typeface="AngsanaUPC" pitchFamily="18" charset="-34"/>
              </a:rPr>
              <a:t> (</a:t>
            </a:r>
            <a:r>
              <a:rPr lang="ru-RU" sz="3600" b="1" dirty="0" err="1" smtClean="0">
                <a:cs typeface="AngsanaUPC" pitchFamily="18" charset="-34"/>
              </a:rPr>
              <a:t>колишній</a:t>
            </a:r>
            <a:r>
              <a:rPr lang="ru-RU" sz="3600" b="1" dirty="0" smtClean="0">
                <a:cs typeface="AngsanaUPC" pitchFamily="18" charset="-34"/>
              </a:rPr>
              <a:t> </a:t>
            </a:r>
            <a:r>
              <a:rPr lang="ru-RU" sz="3600" b="1" dirty="0" err="1" smtClean="0">
                <a:cs typeface="AngsanaUPC" pitchFamily="18" charset="-34"/>
              </a:rPr>
              <a:t>Звягель</a:t>
            </a:r>
            <a:r>
              <a:rPr lang="ru-RU" sz="3600" b="1" dirty="0" smtClean="0">
                <a:cs typeface="AngsanaUPC" pitchFamily="18" charset="-34"/>
              </a:rPr>
              <a:t>), </a:t>
            </a:r>
            <a:r>
              <a:rPr lang="ru-RU" sz="3600" b="1" dirty="0" err="1" smtClean="0">
                <a:cs typeface="AngsanaUPC" pitchFamily="18" charset="-34"/>
              </a:rPr>
              <a:t>тепер</a:t>
            </a:r>
            <a:r>
              <a:rPr lang="ru-RU" sz="3600" b="1" dirty="0" smtClean="0">
                <a:cs typeface="AngsanaUPC" pitchFamily="18" charset="-34"/>
              </a:rPr>
              <a:t> </a:t>
            </a:r>
            <a:r>
              <a:rPr lang="ru-RU" sz="3600" b="1" dirty="0" err="1" smtClean="0">
                <a:cs typeface="AngsanaUPC" pitchFamily="18" charset="-34"/>
              </a:rPr>
              <a:t>Житомирської</a:t>
            </a:r>
            <a:r>
              <a:rPr lang="ru-RU" sz="3600" b="1" dirty="0" smtClean="0">
                <a:cs typeface="AngsanaUPC" pitchFamily="18" charset="-34"/>
              </a:rPr>
              <a:t> </a:t>
            </a:r>
            <a:r>
              <a:rPr lang="ru-RU" sz="3600" b="1" dirty="0" err="1" smtClean="0">
                <a:cs typeface="AngsanaUPC" pitchFamily="18" charset="-34"/>
              </a:rPr>
              <a:t>області</a:t>
            </a:r>
            <a:r>
              <a:rPr lang="ru-RU" sz="3600" b="1" dirty="0" smtClean="0">
                <a:cs typeface="AngsanaUPC" pitchFamily="18" charset="-34"/>
              </a:rPr>
              <a:t> </a:t>
            </a:r>
            <a:endParaRPr lang="ru-RU" sz="3600" b="1" dirty="0">
              <a:cs typeface="AngsanaUPC" pitchFamily="18" charset="-34"/>
            </a:endParaRPr>
          </a:p>
        </p:txBody>
      </p:sp>
      <p:pic>
        <p:nvPicPr>
          <p:cNvPr id="1026" name="Picture 2" descr="C:\Users\EMACHINES\Desktop\vol02-016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3677009" cy="63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357166"/>
            <a:ext cx="7929563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8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"Твої листи завжди пахнуть зів'ялими трояндами, мій бідний, зів'ялий </a:t>
            </a:r>
            <a:r>
              <a:rPr lang="uk-UA" sz="28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квіте</a:t>
            </a:r>
            <a:r>
              <a:rPr lang="uk-UA" sz="28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Легкі, тонкі пахощі, мов спогад про якусь любу, минулу мрію. І ніщо так не вражає тепер мого серця, як </a:t>
            </a:r>
            <a:r>
              <a:rPr lang="uk-UA" sz="28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сії</a:t>
            </a:r>
            <a:r>
              <a:rPr lang="uk-UA" sz="28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пахощі, тонко, легко, але невідмінно, </a:t>
            </a:r>
            <a:r>
              <a:rPr lang="uk-UA" sz="28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невідборенно</a:t>
            </a:r>
            <a:r>
              <a:rPr lang="uk-UA" sz="28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нагадують вони мені про те, що моє серце віщує і чому я вірити не хочу, не можу. Мій друже, любий мій друже, створений для мене. Як можна, щоб я жила сама, тепер, коли я знаю інше життя?"</a:t>
            </a:r>
            <a:endParaRPr lang="uk-UA" sz="28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6349" y="4461855"/>
            <a:ext cx="2879295" cy="197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9175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Сергій Мержинський та Леся Українка в родині Косачів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57375" y="1714500"/>
            <a:ext cx="5426075" cy="4786313"/>
          </a:xfr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1643063"/>
            <a:ext cx="585787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285750"/>
            <a:ext cx="8515350" cy="2471738"/>
          </a:xfrm>
        </p:spPr>
        <p:txBody>
          <a:bodyPr>
            <a:normAutofit lnSpcReduction="10000"/>
          </a:bodyPr>
          <a:lstStyle/>
          <a:p>
            <a:pPr marL="0" indent="368300" eaLnBrk="1" hangingPunct="1">
              <a:buFont typeface="Arial" charset="0"/>
              <a:buNone/>
              <a:defRPr/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хотіла вірити, що Сергій (30-літній!) помирає. Згадувала зустрічі з ним - у Криму, в Гадячі, Києві, на хуторі Зелений Гай, де якось разом фотографувалися... Кілька разів бачилися в Мінську...</a:t>
            </a:r>
            <a:endParaRPr lang="uk-UA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2928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43240" y="3000372"/>
            <a:ext cx="3643313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Але зустрічі ті були короткі і обривалися, як нескінчена розмова.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214554"/>
            <a:ext cx="2357422" cy="244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813" y="285750"/>
            <a:ext cx="500062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</a:t>
            </a:r>
            <a:r>
              <a:rPr lang="uk-UA" sz="24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покинуть,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тебе полинуть, 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ти єдиний,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зламаний </a:t>
            </a:r>
            <a:r>
              <a:rPr lang="uk-UA" sz="24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квіте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</a:t>
            </a:r>
            <a:r>
              <a:rPr lang="uk-UA" sz="24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покинуть,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тобою загинуть, 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було б щастя,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згублений </a:t>
            </a:r>
            <a:r>
              <a:rPr lang="uk-UA" sz="24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світе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Стать над тобою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кликнуть до бою 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Злую мару,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тебе забирає, </a:t>
            </a:r>
          </a:p>
          <a:p>
            <a:pPr>
              <a:defRPr/>
            </a:pPr>
            <a:r>
              <a:rPr lang="uk-UA" sz="24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Взять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тебе в бою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вмерти з тобою, </a:t>
            </a:r>
          </a:p>
          <a:p>
            <a:pPr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нами хай щастя і горе вмирає.</a:t>
            </a:r>
            <a:endParaRPr lang="uk-UA" sz="2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57166"/>
            <a:ext cx="3128606" cy="435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88" y="6000750"/>
            <a:ext cx="81438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Сергія Мержинського не стало 3 березня 1901 року.</a:t>
            </a:r>
            <a:endParaRPr lang="uk-UA" sz="24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214688" y="571500"/>
            <a:ext cx="57864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Климент Васильович Квітка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714620"/>
            <a:ext cx="8643938" cy="4357687"/>
          </a:xfrm>
        </p:spPr>
        <p:txBody>
          <a:bodyPr>
            <a:normAutofit lnSpcReduction="10000"/>
          </a:bodyPr>
          <a:lstStyle/>
          <a:p>
            <a:pPr marL="0" indent="449263" eaLnBrk="1" hangingPunct="1">
              <a:buFont typeface="Arial" charset="0"/>
              <a:buNone/>
              <a:defRPr/>
            </a:pPr>
            <a:r>
              <a:rPr lang="uk-UA" sz="2800" dirty="0" smtClean="0">
                <a:solidFill>
                  <a:srgbClr val="311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1907 р. поетеса знову повернулася до Криму, щоб лікувати свого друга Климента Васильовича Квітку. Згодом він стане її чоловіком. Климент був молодший від Лесі на 9 років. «</a:t>
            </a:r>
            <a:r>
              <a:rPr lang="uk-UA" sz="2800" i="1" dirty="0" smtClean="0">
                <a:solidFill>
                  <a:srgbClr val="311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Справа скінчена — ми звінчалися, — пише поетеса у листі до рідні. — Знайшли такого </a:t>
            </a:r>
            <a:r>
              <a:rPr lang="uk-UA" sz="2800" i="1" dirty="0" err="1" smtClean="0">
                <a:solidFill>
                  <a:srgbClr val="311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попа</a:t>
            </a:r>
            <a:r>
              <a:rPr lang="uk-UA" sz="2800" i="1" dirty="0" smtClean="0">
                <a:solidFill>
                  <a:srgbClr val="311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що сам порадив коротший спосіб без </a:t>
            </a:r>
            <a:r>
              <a:rPr lang="uk-UA" sz="2800" i="1" dirty="0" err="1" smtClean="0">
                <a:solidFill>
                  <a:srgbClr val="311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оглашеній</a:t>
            </a:r>
            <a:r>
              <a:rPr lang="uk-UA" sz="2800" i="1" dirty="0" smtClean="0">
                <a:solidFill>
                  <a:srgbClr val="311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Ми не запрошували нікого, крім свідків... Сподіваюсь, що тепер матимемо спокій хоч від людей... все гаразд, ніхто нас нічим не мучить, і ми собі збираємось у Крим».</a:t>
            </a:r>
            <a:endParaRPr lang="uk-UA" sz="2800" i="1" dirty="0">
              <a:solidFill>
                <a:srgbClr val="3112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14290"/>
            <a:ext cx="1643063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Будинок в Балаклаві, де мешкала Леся Українка</a:t>
            </a:r>
            <a:endParaRPr lang="uk-UA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00250" y="2071688"/>
            <a:ext cx="5605463" cy="37147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0"/>
            <a:ext cx="4786314" cy="648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Климент Васильович Квітка кохав, високо цінував і надійно підтримував Лесю. </a:t>
            </a:r>
          </a:p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	Через усе життя проніс  Климент Квітка любов до  Лесі Українки, не бажаючи поєднувати свою долю ні з ким іншим. Так і залишився вірним коханій дружині аж до самої смерті</a:t>
            </a:r>
          </a:p>
        </p:txBody>
      </p:sp>
      <p:pic>
        <p:nvPicPr>
          <p:cNvPr id="1026" name="Picture 2" descr="C:\Documents and Settings\A1\Мои документы\Downloads\Kvit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5" y="285727"/>
            <a:ext cx="4019325" cy="5214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480" y="1285860"/>
            <a:ext cx="6019800" cy="250033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uk-UA" sz="5400" i="1" dirty="0" smtClean="0">
                <a:solidFill>
                  <a:srgbClr val="C00000"/>
                </a:solidFill>
                <a:latin typeface="Bookman Old Style" pitchFamily="18" charset="0"/>
              </a:rPr>
              <a:t>Вшанування пам'яті</a:t>
            </a:r>
            <a:br>
              <a:rPr lang="uk-UA" sz="5400" i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uk-UA" sz="5400" i="1" dirty="0" smtClean="0">
                <a:solidFill>
                  <a:srgbClr val="C00000"/>
                </a:solidFill>
                <a:latin typeface="Bookman Old Style" pitchFamily="18" charset="0"/>
              </a:rPr>
              <a:t>Лесі Українки</a:t>
            </a:r>
            <a:endParaRPr lang="en-US" sz="5400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4438" t="2667" r="3846" b="4000"/>
          <a:stretch>
            <a:fillRect/>
          </a:stretch>
        </p:blipFill>
        <p:spPr bwMode="auto">
          <a:xfrm>
            <a:off x="0" y="0"/>
            <a:ext cx="1928794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2"/>
          <a:srcRect l="4438" t="2667" r="3846" b="4000"/>
          <a:stretch>
            <a:fillRect/>
          </a:stretch>
        </p:blipFill>
        <p:spPr bwMode="auto">
          <a:xfrm>
            <a:off x="0" y="2500306"/>
            <a:ext cx="1928794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2"/>
          <a:srcRect l="4438" t="2667" r="3846" b="4000"/>
          <a:stretch>
            <a:fillRect/>
          </a:stretch>
        </p:blipFill>
        <p:spPr bwMode="auto">
          <a:xfrm>
            <a:off x="0" y="5000636"/>
            <a:ext cx="1928794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857232"/>
            <a:ext cx="3528392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44008" y="1052735"/>
            <a:ext cx="41764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 smtClean="0">
                <a:latin typeface="Monotype Corsiva" pitchFamily="66" charset="0"/>
              </a:rPr>
              <a:t>Світ опускався на коліна,</a:t>
            </a:r>
          </a:p>
          <a:p>
            <a:r>
              <a:rPr lang="uk-UA" sz="2500" b="1" dirty="0" smtClean="0">
                <a:latin typeface="Monotype Corsiva" pitchFamily="66" charset="0"/>
              </a:rPr>
              <a:t>Камінний, він хилився ниць,</a:t>
            </a:r>
          </a:p>
          <a:p>
            <a:r>
              <a:rPr lang="uk-UA" sz="2500" b="1" dirty="0" smtClean="0">
                <a:latin typeface="Monotype Corsiva" pitchFamily="66" charset="0"/>
              </a:rPr>
              <a:t>І прилітала Україна</a:t>
            </a:r>
          </a:p>
          <a:p>
            <a:r>
              <a:rPr lang="uk-UA" sz="2500" b="1" dirty="0" smtClean="0">
                <a:latin typeface="Monotype Corsiva" pitchFamily="66" charset="0"/>
              </a:rPr>
              <a:t>До мертвих Лесиних зіниць.</a:t>
            </a:r>
          </a:p>
          <a:p>
            <a:r>
              <a:rPr lang="uk-UA" sz="2500" b="1" dirty="0" smtClean="0">
                <a:latin typeface="Monotype Corsiva" pitchFamily="66" charset="0"/>
              </a:rPr>
              <a:t>Над всі недолі та потали</a:t>
            </a:r>
          </a:p>
          <a:p>
            <a:r>
              <a:rPr lang="uk-UA" sz="2500" b="1" dirty="0" smtClean="0">
                <a:latin typeface="Monotype Corsiva" pitchFamily="66" charset="0"/>
              </a:rPr>
              <a:t>Над страти всі та над бої</a:t>
            </a:r>
          </a:p>
          <a:p>
            <a:r>
              <a:rPr lang="uk-UA" sz="2500" b="1" dirty="0" smtClean="0">
                <a:latin typeface="Monotype Corsiva" pitchFamily="66" charset="0"/>
              </a:rPr>
              <a:t>Безсмертя Лесине вростало</a:t>
            </a:r>
          </a:p>
          <a:p>
            <a:r>
              <a:rPr lang="uk-UA" sz="2500" b="1" dirty="0" smtClean="0">
                <a:latin typeface="Monotype Corsiva" pitchFamily="66" charset="0"/>
              </a:rPr>
              <a:t>В народ, що народив її.</a:t>
            </a:r>
          </a:p>
          <a:p>
            <a:r>
              <a:rPr lang="uk-UA" sz="2500" b="1" dirty="0" smtClean="0">
                <a:latin typeface="Monotype Corsiva" pitchFamily="66" charset="0"/>
              </a:rPr>
              <a:t>І квола, невисока жінка</a:t>
            </a:r>
          </a:p>
          <a:p>
            <a:r>
              <a:rPr lang="uk-UA" sz="2500" b="1" dirty="0" smtClean="0">
                <a:latin typeface="Monotype Corsiva" pitchFamily="66" charset="0"/>
              </a:rPr>
              <a:t>Лице підводила бліде.</a:t>
            </a:r>
          </a:p>
          <a:p>
            <a:r>
              <a:rPr lang="uk-UA" sz="2500" b="1" dirty="0" smtClean="0">
                <a:latin typeface="Monotype Corsiva" pitchFamily="66" charset="0"/>
              </a:rPr>
              <a:t>Народжувалась Україна</a:t>
            </a:r>
          </a:p>
          <a:p>
            <a:r>
              <a:rPr lang="uk-UA" sz="2500" b="1" dirty="0" smtClean="0">
                <a:latin typeface="Monotype Corsiva" pitchFamily="66" charset="0"/>
              </a:rPr>
              <a:t>Для світу, що над смерть гряде</a:t>
            </a:r>
          </a:p>
          <a:p>
            <a:endParaRPr lang="uk-UA" sz="2400" dirty="0" smtClean="0"/>
          </a:p>
          <a:p>
            <a:r>
              <a:rPr lang="uk-UA" sz="2400" dirty="0" smtClean="0"/>
              <a:t>                            В. Коротич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5785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57158" y="357166"/>
            <a:ext cx="4536504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</a:pPr>
            <a:r>
              <a:rPr lang="uk-UA" sz="2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itchFamily="66" charset="0"/>
              </a:rPr>
              <a:t>	 </a:t>
            </a:r>
            <a:r>
              <a:rPr lang="uk-UA" sz="26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itchFamily="66" charset="0"/>
              </a:rPr>
              <a:t>Кажуть, її бачили згорблену і самотню, сірим туманом закутану в останній її приїзд до Києва у 1913 році. Вона налягала всім своїм тілом худеньким на одну ногу, перевалювалась, ледве трималась за рятівну палицю. Тільки дивовижно великі очі світили на все лице, бездонні горе-очі, йшло цих двоє очей, несли вони вимучене тортурами хвороб стражденне тіло. </a:t>
            </a:r>
            <a:endParaRPr lang="en-US" sz="2600" b="1" dirty="0">
              <a:solidFill>
                <a:prstClr val="black">
                  <a:lumMod val="95000"/>
                  <a:lumOff val="5000"/>
                </a:prstClr>
              </a:solidFill>
              <a:latin typeface="Monotype Corsiva" pitchFamily="66" charset="0"/>
            </a:endParaRPr>
          </a:p>
          <a:p>
            <a:pPr lvl="0" fontAlgn="auto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</a:pPr>
            <a:r>
              <a:rPr lang="en-US" sz="26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itchFamily="66" charset="0"/>
              </a:rPr>
              <a:t>                                          </a:t>
            </a:r>
            <a:r>
              <a:rPr lang="uk-UA" sz="2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itchFamily="66" charset="0"/>
              </a:rPr>
              <a:t>І. Драч</a:t>
            </a:r>
            <a:r>
              <a:rPr lang="en-US" sz="2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itchFamily="66" charset="0"/>
              </a:rPr>
              <a:t>                                          </a:t>
            </a:r>
            <a:r>
              <a:rPr lang="uk-UA" sz="2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itchFamily="66" charset="0"/>
              </a:rPr>
              <a:t>          </a:t>
            </a:r>
            <a:r>
              <a:rPr lang="uk-UA" sz="2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Print" pitchFamily="2" charset="0"/>
              </a:rPr>
              <a:t>                          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3753544" cy="56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0" y="928670"/>
            <a:ext cx="40722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Родина </a:t>
            </a:r>
            <a:r>
              <a:rPr lang="ru-RU" sz="4000" b="1" dirty="0" err="1" smtClean="0"/>
              <a:t>була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заможною</a:t>
            </a:r>
            <a:r>
              <a:rPr lang="ru-RU" sz="4000" b="1" dirty="0" smtClean="0"/>
              <a:t> й </a:t>
            </a:r>
            <a:r>
              <a:rPr lang="ru-RU" sz="4000" b="1" dirty="0" err="1" smtClean="0"/>
              <a:t>освіченою</a:t>
            </a:r>
            <a:r>
              <a:rPr lang="ru-RU" sz="4000" b="1" dirty="0" smtClean="0"/>
              <a:t>, входила до кола </a:t>
            </a:r>
            <a:r>
              <a:rPr lang="ru-RU" sz="4000" b="1" dirty="0" err="1" smtClean="0"/>
              <a:t>патріотичної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української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інтелігенції</a:t>
            </a:r>
            <a:endParaRPr lang="ru-RU" sz="4000" b="1" dirty="0"/>
          </a:p>
        </p:txBody>
      </p:sp>
      <p:pic>
        <p:nvPicPr>
          <p:cNvPr id="2050" name="Picture 2" descr="C:\Users\EMACHINES\Desktop\загруженн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507171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1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260648"/>
            <a:ext cx="4870607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endParaRPr lang="uk-UA" sz="2800" dirty="0">
              <a:solidFill>
                <a:prstClr val="black">
                  <a:lumMod val="85000"/>
                  <a:lumOff val="15000"/>
                </a:prstClr>
              </a:solidFill>
              <a:latin typeface="Arial Black" pitchFamily="34" charset="0"/>
            </a:endParaRPr>
          </a:p>
          <a:p>
            <a:pPr marL="274320" lvl="0" indent="-274320" fontAlgn="auto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</a:pP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	1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серпня 1913 року </a:t>
            </a:r>
            <a:endParaRPr lang="uk-UA" sz="4000" dirty="0" smtClean="0">
              <a:solidFill>
                <a:prstClr val="black">
                  <a:lumMod val="85000"/>
                  <a:lumOff val="15000"/>
                </a:prstClr>
              </a:solidFill>
              <a:latin typeface="Calibri" pitchFamily="34" charset="0"/>
              <a:cs typeface="Calibri" pitchFamily="34" charset="0"/>
            </a:endParaRPr>
          </a:p>
          <a:p>
            <a:pPr marL="274320" lvl="0" indent="-274320" fontAlgn="auto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</a:pP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	Леся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Українка померла у Грузії, в містечку </a:t>
            </a:r>
            <a:r>
              <a:rPr lang="uk-UA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Сурамі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, а похована в Києві на Байковому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цвинтарі  </a:t>
            </a:r>
            <a:endParaRPr lang="uk-UA" sz="4000" dirty="0">
              <a:solidFill>
                <a:prstClr val="black">
                  <a:lumMod val="85000"/>
                  <a:lumOff val="15000"/>
                </a:prstClr>
              </a:solidFill>
              <a:latin typeface="Calibri" pitchFamily="34" charset="0"/>
              <a:cs typeface="Calibri" pitchFamily="34" charset="0"/>
            </a:endParaRPr>
          </a:p>
          <a:p>
            <a:pPr marL="274320" lvl="0" indent="-274320" fontAlgn="auto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</a:pPr>
            <a:endParaRPr lang="uk-UA" sz="2000" dirty="0">
              <a:solidFill>
                <a:prstClr val="black">
                  <a:lumMod val="85000"/>
                  <a:lumOff val="15000"/>
                </a:prst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4"/>
            <a:ext cx="4238509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472518" cy="4572000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  Іменем Лесі Українки названі бульвар, площа, театр, центральна публічна бібліотека для дорослих в Києві</a:t>
            </a:r>
          </a:p>
          <a:p>
            <a:pPr>
              <a:buNone/>
            </a:pPr>
            <a:endParaRPr lang="uk-UA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  Її ім'я носять вулиця, парк, університет і музей археології в Луцьку, а також велика кількість площ, вулиць, театрів, установ та підприємств в Україні</a:t>
            </a: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На її честь названо астероїд  2616 Леся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1524000"/>
            <a:ext cx="8543956" cy="4572000"/>
          </a:xfrm>
        </p:spPr>
        <p:txBody>
          <a:bodyPr>
            <a:normAutofit lnSpcReduction="10000"/>
          </a:bodyPr>
          <a:lstStyle/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багатьох містах, де побувала поетеса, відкрито музеї: 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uk-UA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        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Київ</a:t>
            </a:r>
            <a:r>
              <a:rPr lang="uk-UA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                                 </a:t>
            </a:r>
            <a:r>
              <a:rPr lang="uk-UA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Сурамі</a:t>
            </a:r>
            <a:endParaRPr lang="uk-UA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                      </a:t>
            </a:r>
          </a:p>
          <a:p>
            <a:pPr>
              <a:buNone/>
            </a:pPr>
            <a:r>
              <a:rPr lang="uk-UA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               </a:t>
            </a:r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Музеї Лесі Українки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Новоград – Волинський    с. </a:t>
            </a:r>
            <a:r>
              <a:rPr lang="uk-UA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Колодяжне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  Ялта</a:t>
            </a:r>
          </a:p>
          <a:p>
            <a:pPr>
              <a:buNone/>
            </a:pPr>
            <a:endParaRPr lang="ru-RU" dirty="0">
              <a:latin typeface="Monotype Corsiva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>
            <a:off x="2857488" y="3357562"/>
            <a:ext cx="1000132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10800000" flipV="1">
            <a:off x="2500298" y="4572008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4750595" y="4822041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215074" y="4429132"/>
            <a:ext cx="100013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929190" y="3357562"/>
            <a:ext cx="1071570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84451285_1киї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340767"/>
            <a:ext cx="8424936" cy="46259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5877272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  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Київ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овоград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428736"/>
            <a:ext cx="824957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4" y="5715016"/>
            <a:ext cx="507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                  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            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Новоград – Волинський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alta-85-f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856" y="1524000"/>
            <a:ext cx="6862288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14612" y="6072206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Ялта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uramiMuseumLesiUkrainki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1428736"/>
            <a:ext cx="8496944" cy="47325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71802" y="6215082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uk-UA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Сурамі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f24915df796b06a08c1f158986c55b4_600x10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340768"/>
            <a:ext cx="8352928" cy="47552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6131433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                     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с. </a:t>
            </a:r>
            <a:r>
              <a:rPr lang="uk-UA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Колодяжне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0px-Пам'ятник_Лесi_Українцi_площа_Лесi_Українки_Киї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2571768" cy="414340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InflateBottom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542926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Київ                                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 descr="pamyatnik_lese_ukrainke-ялт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1285860"/>
            <a:ext cx="2428884" cy="4143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6116" y="542926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      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Ялта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 descr="Леся_Українка_Новогра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285860"/>
            <a:ext cx="2928958" cy="4143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57884" y="542926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Новоград – Волинський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age007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357298"/>
            <a:ext cx="3214710" cy="40767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542926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                </a:t>
            </a:r>
            <a:r>
              <a:rPr lang="uk-UA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Сурамі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Рисунок 9" descr="image00батумi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1357298"/>
            <a:ext cx="2428892" cy="4071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4744" y="542926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Батумі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Рисунок 11" descr="220px-Lesya_ukrainka_-_telav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1357298"/>
            <a:ext cx="2286016" cy="40719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7950" y="5429264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uk-UA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Телаві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428604"/>
            <a:ext cx="48577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/>
              <a:t>Батько</a:t>
            </a:r>
            <a:r>
              <a:rPr lang="ru-RU" sz="3200" b="1" dirty="0" smtClean="0"/>
              <a:t>, Петро Антонович, </a:t>
            </a:r>
            <a:r>
              <a:rPr lang="ru-RU" sz="3200" b="1" dirty="0" err="1" smtClean="0"/>
              <a:t>був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людиною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передових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поглядів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закінчив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правничий</a:t>
            </a:r>
            <a:r>
              <a:rPr lang="ru-RU" sz="3200" b="1" dirty="0" smtClean="0"/>
              <a:t> факультет </a:t>
            </a:r>
            <a:r>
              <a:rPr lang="ru-RU" sz="3200" b="1" dirty="0" err="1" smtClean="0"/>
              <a:t>Київського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університету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захистив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дисертацію</a:t>
            </a:r>
            <a:r>
              <a:rPr lang="ru-RU" sz="3200" b="1" dirty="0" smtClean="0"/>
              <a:t> й став </a:t>
            </a:r>
            <a:r>
              <a:rPr lang="ru-RU" sz="3200" b="1" dirty="0" err="1" smtClean="0"/>
              <a:t>службовцем-юристом</a:t>
            </a:r>
            <a:endParaRPr lang="ru-RU" sz="3200" b="1" dirty="0"/>
          </a:p>
        </p:txBody>
      </p:sp>
      <p:pic>
        <p:nvPicPr>
          <p:cNvPr id="3074" name="Picture 2" descr="C:\Users\EMACHINES\Desktop\батьк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8604"/>
            <a:ext cx="4030874" cy="57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1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0px-Monument_Lesya_Ukrainka_Toron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198" y="1428736"/>
            <a:ext cx="2714644" cy="41434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00760" y="550070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Торонто (Канада)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 descr="01клывленд сша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1357298"/>
            <a:ext cx="2428892" cy="4143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6116" y="5500702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 </a:t>
            </a:r>
            <a:r>
              <a:rPr lang="uk-UA" b="1" dirty="0" smtClean="0">
                <a:solidFill>
                  <a:schemeClr val="bg1"/>
                </a:solidFill>
              </a:rPr>
              <a:t>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uk-UA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Клівленд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(США)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repphoto_3046ковел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357298"/>
            <a:ext cx="2738430" cy="41434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50070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Ковель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9024" y="357166"/>
            <a:ext cx="8784976" cy="4572000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    Науково-дослідний інститут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Лесі Українки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2наук-досл_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643050"/>
            <a:ext cx="8001056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0" y="857232"/>
            <a:ext cx="4104456" cy="4572000"/>
          </a:xfrm>
        </p:spPr>
        <p:txBody>
          <a:bodyPr>
            <a:normAutofit fontScale="77500" lnSpcReduction="20000"/>
          </a:bodyPr>
          <a:lstStyle/>
          <a:p>
            <a:endParaRPr lang="uk-UA" b="1" dirty="0">
              <a:latin typeface="Arial Black" pitchFamily="34" charset="0"/>
            </a:endParaRPr>
          </a:p>
          <a:p>
            <a:pPr>
              <a:buNone/>
            </a:pPr>
            <a:r>
              <a:rPr lang="uk-UA" b="1" dirty="0" smtClean="0">
                <a:latin typeface="Arial Black" pitchFamily="34" charset="0"/>
              </a:rPr>
              <a:t>	Під час проведення проекту «Великі українці» </a:t>
            </a:r>
          </a:p>
          <a:p>
            <a:pPr>
              <a:buNone/>
            </a:pPr>
            <a:r>
              <a:rPr lang="uk-UA" b="1" dirty="0" smtClean="0">
                <a:latin typeface="Arial Black" pitchFamily="34" charset="0"/>
              </a:rPr>
              <a:t>	Леся Українка стала єдиною жінкою, яка увійшла у десятку найвидатніших, посівши почесне місце поряд із         Т. Г. Шевченком та   І. Я. Франком</a:t>
            </a:r>
            <a:endParaRPr lang="uk-UA" b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-1119" r="-858" b="-1139"/>
          <a:stretch/>
        </p:blipFill>
        <p:spPr bwMode="auto">
          <a:xfrm>
            <a:off x="4211960" y="500042"/>
            <a:ext cx="4752528" cy="571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1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285728"/>
            <a:ext cx="8429684" cy="4525963"/>
          </a:xfrm>
        </p:spPr>
        <p:txBody>
          <a:bodyPr/>
          <a:lstStyle/>
          <a:p>
            <a:pPr>
              <a:buNone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	Образ Лесі Українки використано на банкнотах 2001 та 2007 р. номіналом 200 грн., а також на марках СРСР та України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120px-UkraineP115-200Hryven-2000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786058"/>
            <a:ext cx="2857520" cy="1428759"/>
          </a:xfrm>
          <a:prstGeom prst="rect">
            <a:avLst/>
          </a:prstGeom>
        </p:spPr>
      </p:pic>
      <p:pic>
        <p:nvPicPr>
          <p:cNvPr id="5" name="Рисунок 4" descr="120px-200_07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7" y="2786058"/>
            <a:ext cx="3143273" cy="1388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435769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 Black" pitchFamily="34" charset="0"/>
              </a:rPr>
              <a:t>      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Банкнота 2001 р.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 descr="85px-Lesya_Ukrainka_stam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4786322"/>
            <a:ext cx="2000264" cy="1143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3438" y="4357694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Банкнота 2007 р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62" y="607220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Марка СРСР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Рисунок 11" descr="120px-S7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4786322"/>
            <a:ext cx="2500330" cy="12223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0562" y="607220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Марка України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524000"/>
            <a:ext cx="90010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Їй присвячено художній фільм М. </a:t>
            </a:r>
            <a:r>
              <a:rPr lang="uk-UA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Мащенка</a:t>
            </a:r>
            <a:endParaRPr lang="uk-UA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«Іду до тебе» 1972 р., </a:t>
            </a:r>
          </a:p>
          <a:p>
            <a:pPr>
              <a:buNone/>
            </a:pP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Науково-популярні картини:</a:t>
            </a:r>
          </a:p>
          <a:p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«Леся Українка» 1957 р., </a:t>
            </a:r>
          </a:p>
          <a:p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«Леся Українка» 1969 р., </a:t>
            </a:r>
          </a:p>
          <a:p>
            <a:pPr>
              <a:buNone/>
            </a:pP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Документальну стрічку </a:t>
            </a:r>
          </a:p>
          <a:p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«Леся Українка» 1971 р.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uk-UA" sz="4400" dirty="0" smtClean="0">
                <a:solidFill>
                  <a:srgbClr val="4A8F31"/>
                </a:solidFill>
                <a:latin typeface="Monotype Corsiva" pitchFamily="66" charset="0"/>
              </a:rPr>
              <a:t>	</a:t>
            </a:r>
            <a:r>
              <a:rPr lang="uk-UA" sz="4400" b="1" dirty="0" smtClean="0">
                <a:solidFill>
                  <a:srgbClr val="4A8F31"/>
                </a:solidFill>
                <a:latin typeface="Monotype Corsiva" pitchFamily="66" charset="0"/>
              </a:rPr>
              <a:t>Життя, думки й ідеї письменниці – поза часом, вони є і будуть актуальними для всіх наступників, бо в них – загальнолюдське гуманістичне начало, власне, те, що в серці «не вмирає» - честь, гідність, щирість, любов</a:t>
            </a:r>
            <a:endParaRPr lang="ru-RU" b="1" dirty="0" smtClean="0">
              <a:solidFill>
                <a:srgbClr val="4A8F31"/>
              </a:solidFill>
              <a:latin typeface="Segoe Print" pitchFamily="2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Вшанування пам'яті Лесі Українки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428604"/>
            <a:ext cx="2863195" cy="52070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6632"/>
            <a:ext cx="7715200" cy="3960440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3600" dirty="0" smtClean="0"/>
          </a:p>
          <a:p>
            <a:pPr>
              <a:buNone/>
            </a:pPr>
            <a:endParaRPr lang="uk-UA" sz="4000" dirty="0" smtClean="0"/>
          </a:p>
          <a:p>
            <a:pPr>
              <a:buNone/>
            </a:pPr>
            <a:r>
              <a:rPr lang="uk-UA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357222" y="4714884"/>
            <a:ext cx="6192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       </a:t>
            </a:r>
          </a:p>
          <a:p>
            <a:r>
              <a:rPr lang="uk-UA" sz="2400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2400" dirty="0" smtClean="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                         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О. Журлива </a:t>
            </a:r>
            <a:endParaRPr lang="uk-UA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14282" y="714356"/>
            <a:ext cx="5796136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5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63500">
                    <a:srgbClr val="E7BC29">
                      <a:satMod val="175000"/>
                      <a:alpha val="40000"/>
                    </a:srgbClr>
                  </a:glow>
                </a:effectLst>
                <a:latin typeface="Monotype Corsiva" pitchFamily="66" charset="0"/>
              </a:rPr>
              <a:t>Видатні поети ніколи не залишають нас :</a:t>
            </a:r>
          </a:p>
          <a:p>
            <a:pPr lvl="0"/>
            <a:r>
              <a:rPr lang="uk-UA" sz="35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63500">
                    <a:srgbClr val="E7BC29">
                      <a:satMod val="175000"/>
                      <a:alpha val="40000"/>
                    </a:srgbClr>
                  </a:glow>
                </a:effectLst>
                <a:latin typeface="Monotype Corsiva" pitchFamily="66" charset="0"/>
              </a:rPr>
              <a:t>Вони відходять у безсмертя.</a:t>
            </a:r>
          </a:p>
          <a:p>
            <a:pPr lvl="0"/>
            <a:r>
              <a:rPr lang="uk-UA" sz="35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63500">
                    <a:srgbClr val="E7BC29">
                      <a:satMod val="175000"/>
                      <a:alpha val="40000"/>
                    </a:srgbClr>
                  </a:glow>
                </a:effectLst>
                <a:latin typeface="Monotype Corsiva" pitchFamily="66" charset="0"/>
              </a:rPr>
              <a:t>Не стерлась райдужна сторінка,</a:t>
            </a:r>
          </a:p>
          <a:p>
            <a:pPr lvl="0"/>
            <a:r>
              <a:rPr lang="uk-UA" sz="35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63500">
                    <a:srgbClr val="E7BC29">
                      <a:satMod val="175000"/>
                      <a:alpha val="40000"/>
                    </a:srgbClr>
                  </a:glow>
                </a:effectLst>
                <a:latin typeface="Monotype Corsiva" pitchFamily="66" charset="0"/>
              </a:rPr>
              <a:t>Не вмерла пісня лісова.</a:t>
            </a:r>
          </a:p>
          <a:p>
            <a:pPr lvl="0"/>
            <a:r>
              <a:rPr lang="uk-UA" sz="35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63500">
                    <a:srgbClr val="E7BC29">
                      <a:satMod val="175000"/>
                      <a:alpha val="40000"/>
                    </a:srgbClr>
                  </a:glow>
                </a:effectLst>
                <a:latin typeface="Monotype Corsiva" pitchFamily="66" charset="0"/>
              </a:rPr>
              <a:t>Безсмертна Леся Українка</a:t>
            </a:r>
          </a:p>
          <a:p>
            <a:pPr lvl="0"/>
            <a:r>
              <a:rPr lang="uk-UA" sz="35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63500">
                    <a:srgbClr val="E7BC29">
                      <a:satMod val="175000"/>
                      <a:alpha val="40000"/>
                    </a:srgbClr>
                  </a:glow>
                </a:effectLst>
                <a:latin typeface="Monotype Corsiva" pitchFamily="66" charset="0"/>
              </a:rPr>
              <a:t>Була і є, повік жива!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61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                             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1. Місто, в якому народилась Леся Українка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                            2. Ім'я матері письменниці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                            3. Кількість дітей у сім'ї Косачів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                            4. У скільки років дівчинка навчилася читати?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                            5. Назва</a:t>
            </a:r>
            <a:r>
              <a:rPr kumimoji="0" lang="uk-UA" sz="2300" b="0" i="0" u="none" strike="noStrike" cap="none" normalizeH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першого вірша Лесі</a:t>
            </a:r>
            <a:endParaRPr lang="ru-RU" sz="23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30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haroni" pitchFamily="2" charset="-79"/>
              </a:rPr>
              <a:t>6. 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Хто вперше підписав вірш поетеси псевдонімом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haroni" pitchFamily="2" charset="-79"/>
              </a:rPr>
              <a:t>    «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Леся</a:t>
            </a:r>
            <a:r>
              <a:rPr kumimoji="0" lang="uk-UA" sz="2300" b="0" i="0" u="none" strike="noStrike" cap="none" normalizeH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Українка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haroni" pitchFamily="2" charset="-79"/>
              </a:rPr>
              <a:t>»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?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30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haroni" pitchFamily="2" charset="-79"/>
              </a:rPr>
              <a:t>7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. Назва поезії, вперше опублікованої 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Львівському журналі 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haroni" pitchFamily="2" charset="-79"/>
              </a:rPr>
              <a:t>«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Зоря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haroni" pitchFamily="2" charset="-79"/>
              </a:rPr>
              <a:t>»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30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haroni" pitchFamily="2" charset="-79"/>
              </a:rPr>
              <a:t>8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. Керівником якого літературного гуртка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була Леся Українка?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30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haroni" pitchFamily="2" charset="-79"/>
              </a:rPr>
              <a:t>9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. У скільки років письменниця написала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для своєї молодшої сестри підручник?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30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haroni" pitchFamily="2" charset="-79"/>
              </a:rPr>
              <a:t>10</a:t>
            </a: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. Назва першої збірки поезій Лесі Українки</a:t>
            </a:r>
            <a:endParaRPr lang="ru-RU" sz="2300" dirty="0" smtClean="0">
              <a:ln>
                <a:solidFill>
                  <a:srgbClr val="800000"/>
                </a:solidFill>
              </a:ln>
              <a:latin typeface="Arial" pitchFamily="34" charset="0"/>
              <a:ea typeface="Times New Roman" pitchFamily="18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11. Номер астероїда, названого на честь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      видатної поетеси</a:t>
            </a:r>
            <a:endParaRPr kumimoji="0" lang="ru-RU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300" b="0" i="0" u="none" strike="noStrike" cap="none" normalizeH="0" baseline="0" dirty="0" smtClean="0">
                <a:ln>
                  <a:solidFill>
                    <a:srgbClr val="800000"/>
                  </a:solidFill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haroni" pitchFamily="2" charset="-79"/>
              </a:rPr>
              <a:t>12. У якій країні перестало битися серце видатної українки?</a:t>
            </a:r>
            <a:endParaRPr kumimoji="0" lang="uk-UA" sz="2300" b="0" i="0" u="none" strike="noStrike" cap="none" normalizeH="0" baseline="0" dirty="0" smtClean="0">
              <a:ln>
                <a:solidFill>
                  <a:srgbClr val="80000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</p:txBody>
      </p:sp>
      <p:pic>
        <p:nvPicPr>
          <p:cNvPr id="16" name="Содержимое 15" descr="134452297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"/>
            <a:ext cx="2428860" cy="2285989"/>
          </a:xfrm>
        </p:spPr>
      </p:pic>
      <p:pic>
        <p:nvPicPr>
          <p:cNvPr id="14" name="Рисунок 13" descr="читать-книг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2786058"/>
            <a:ext cx="3786182" cy="333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cs typeface="Aharoni" pitchFamily="2" charset="-79"/>
              </a:rPr>
              <a:t>                   </a:t>
            </a:r>
            <a:r>
              <a:rPr lang="uk-UA" dirty="0" smtClean="0">
                <a:ln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Літературний диктант</a:t>
            </a:r>
            <a:endParaRPr lang="ru-RU" dirty="0">
              <a:ln>
                <a:solidFill>
                  <a:srgbClr val="8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  <a:ln>
            <a:solidFill>
              <a:srgbClr val="993366"/>
            </a:solidFill>
          </a:ln>
        </p:spPr>
        <p:txBody>
          <a:bodyPr>
            <a:normAutofit/>
          </a:bodyPr>
          <a:lstStyle/>
          <a:p>
            <a:r>
              <a:rPr lang="uk-UA" sz="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Літературний диктант (відповіді)</a:t>
            </a:r>
            <a:endParaRPr lang="ru-RU" sz="3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428860" y="1142984"/>
            <a:ext cx="6715140" cy="571501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uk-UA" b="1" dirty="0" smtClean="0">
                <a:solidFill>
                  <a:srgbClr val="006600"/>
                </a:solidFill>
              </a:rPr>
              <a:t>Новоград-Волинський</a:t>
            </a:r>
          </a:p>
          <a:p>
            <a:pPr marL="514350" indent="-514350">
              <a:buAutoNum type="arabicPeriod"/>
            </a:pPr>
            <a:r>
              <a:rPr lang="uk-UA" b="1" dirty="0" smtClean="0">
                <a:solidFill>
                  <a:srgbClr val="006600"/>
                </a:solidFill>
              </a:rPr>
              <a:t>Ольга</a:t>
            </a:r>
          </a:p>
          <a:p>
            <a:pPr marL="514350" indent="-514350">
              <a:buAutoNum type="arabicPeriod"/>
            </a:pPr>
            <a:r>
              <a:rPr lang="uk-UA" b="1" dirty="0" smtClean="0">
                <a:solidFill>
                  <a:srgbClr val="006600"/>
                </a:solidFill>
              </a:rPr>
              <a:t>Шість</a:t>
            </a:r>
          </a:p>
          <a:p>
            <a:pPr marL="514350" indent="-514350">
              <a:buAutoNum type="arabicPeriod"/>
            </a:pPr>
            <a:r>
              <a:rPr lang="uk-UA" b="1" dirty="0" smtClean="0">
                <a:solidFill>
                  <a:srgbClr val="006600"/>
                </a:solidFill>
              </a:rPr>
              <a:t>Чотири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6600"/>
                </a:solidFill>
              </a:rPr>
              <a:t>‹‹</a:t>
            </a:r>
            <a:r>
              <a:rPr lang="uk-UA" b="1" dirty="0" smtClean="0">
                <a:solidFill>
                  <a:srgbClr val="006600"/>
                </a:solidFill>
              </a:rPr>
              <a:t>Надія</a:t>
            </a:r>
            <a:r>
              <a:rPr lang="en-US" b="1" dirty="0" smtClean="0">
                <a:solidFill>
                  <a:srgbClr val="006600"/>
                </a:solidFill>
              </a:rPr>
              <a:t>››</a:t>
            </a:r>
            <a:endParaRPr lang="uk-UA" b="1" dirty="0" smtClean="0">
              <a:solidFill>
                <a:srgbClr val="006600"/>
              </a:solidFill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uk-UA" b="1" dirty="0" smtClean="0">
                <a:solidFill>
                  <a:srgbClr val="006600"/>
                </a:solidFill>
              </a:rPr>
              <a:t>Мати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6600"/>
                </a:solidFill>
              </a:rPr>
              <a:t>‹‹</a:t>
            </a:r>
            <a:r>
              <a:rPr lang="uk-UA" b="1" dirty="0" smtClean="0">
                <a:solidFill>
                  <a:srgbClr val="006600"/>
                </a:solidFill>
              </a:rPr>
              <a:t>Конвалія</a:t>
            </a:r>
            <a:r>
              <a:rPr lang="en-US" b="1" dirty="0" smtClean="0">
                <a:solidFill>
                  <a:srgbClr val="006600"/>
                </a:solidFill>
              </a:rPr>
              <a:t>››</a:t>
            </a:r>
            <a:endParaRPr lang="uk-UA" b="1" dirty="0" smtClean="0">
              <a:solidFill>
                <a:srgbClr val="006600"/>
              </a:solidFill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6600"/>
                </a:solidFill>
              </a:rPr>
              <a:t>‹‹</a:t>
            </a:r>
            <a:r>
              <a:rPr lang="uk-UA" b="1" dirty="0" smtClean="0">
                <a:solidFill>
                  <a:srgbClr val="006600"/>
                </a:solidFill>
              </a:rPr>
              <a:t>Плеяда</a:t>
            </a:r>
            <a:r>
              <a:rPr lang="en-US" b="1" dirty="0" smtClean="0">
                <a:solidFill>
                  <a:srgbClr val="006600"/>
                </a:solidFill>
              </a:rPr>
              <a:t>››</a:t>
            </a:r>
            <a:endParaRPr lang="uk-UA" b="1" dirty="0" smtClean="0">
              <a:solidFill>
                <a:srgbClr val="006600"/>
              </a:solidFill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uk-UA" b="1" dirty="0" err="1" smtClean="0">
                <a:solidFill>
                  <a:srgbClr val="006600"/>
                </a:solidFill>
              </a:rPr>
              <a:t>Дев</a:t>
            </a:r>
            <a:r>
              <a:rPr lang="en-US" b="1" dirty="0" smtClean="0">
                <a:solidFill>
                  <a:srgbClr val="006600"/>
                </a:solidFill>
              </a:rPr>
              <a:t>’</a:t>
            </a:r>
            <a:r>
              <a:rPr lang="uk-UA" b="1" dirty="0" err="1" smtClean="0">
                <a:solidFill>
                  <a:srgbClr val="006600"/>
                </a:solidFill>
              </a:rPr>
              <a:t>ятнадцять</a:t>
            </a:r>
            <a:endParaRPr lang="uk-UA" b="1" dirty="0" smtClean="0">
              <a:solidFill>
                <a:srgbClr val="006600"/>
              </a:solidFill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6600"/>
                </a:solidFill>
              </a:rPr>
              <a:t>‹‹</a:t>
            </a:r>
            <a:r>
              <a:rPr lang="uk-UA" b="1" dirty="0" smtClean="0">
                <a:solidFill>
                  <a:srgbClr val="006600"/>
                </a:solidFill>
              </a:rPr>
              <a:t>На крилах пісень</a:t>
            </a:r>
            <a:r>
              <a:rPr lang="en-US" b="1" dirty="0" smtClean="0">
                <a:solidFill>
                  <a:srgbClr val="006600"/>
                </a:solidFill>
              </a:rPr>
              <a:t>››</a:t>
            </a:r>
            <a:endParaRPr lang="uk-UA" b="1" dirty="0" smtClean="0">
              <a:solidFill>
                <a:srgbClr val="006600"/>
              </a:solidFill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uk-UA" b="1" dirty="0" smtClean="0">
                <a:solidFill>
                  <a:srgbClr val="006600"/>
                </a:solidFill>
              </a:rPr>
              <a:t>2616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uk-UA" b="1" dirty="0" smtClean="0">
                <a:solidFill>
                  <a:srgbClr val="006600"/>
                </a:solidFill>
              </a:rPr>
              <a:t>Грузія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uk-UA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uk-UA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" name="Рисунок 5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0915"/>
            <a:ext cx="2762048" cy="3487085"/>
          </a:xfrm>
          <a:prstGeom prst="rect">
            <a:avLst/>
          </a:prstGeom>
        </p:spPr>
      </p:pic>
      <p:pic>
        <p:nvPicPr>
          <p:cNvPr id="8" name="Рисунок 7" descr="134986974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30" y="1285860"/>
            <a:ext cx="3929070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e37eb90a28ba4ca9bf218322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428760"/>
          </a:xfrm>
          <a:ln>
            <a:noFill/>
          </a:ln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uk-UA" sz="6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Незакінчене</a:t>
            </a:r>
            <a:r>
              <a:rPr lang="uk-UA" sz="6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</a:rPr>
              <a:t> </a:t>
            </a:r>
            <a:r>
              <a:rPr lang="uk-UA" sz="6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endParaRPr lang="ru-RU" sz="6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6000" b="1" i="1" dirty="0" smtClean="0">
              <a:solidFill>
                <a:srgbClr val="800000"/>
              </a:solidFill>
            </a:endParaRPr>
          </a:p>
          <a:p>
            <a:r>
              <a:rPr lang="uk-UA" sz="5400" b="1" i="1" dirty="0" smtClean="0">
                <a:solidFill>
                  <a:schemeClr val="accent4">
                    <a:lumMod val="50000"/>
                  </a:schemeClr>
                </a:solidFill>
              </a:rPr>
              <a:t>Я не знав, а тепер знаю</a:t>
            </a:r>
            <a:r>
              <a:rPr lang="uk-UA" sz="5400" dirty="0" smtClean="0">
                <a:solidFill>
                  <a:schemeClr val="accent4">
                    <a:lumMod val="50000"/>
                  </a:schemeClr>
                </a:solidFill>
              </a:rPr>
              <a:t>…</a:t>
            </a:r>
            <a:endParaRPr lang="ru-RU" sz="5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uk-UA" sz="5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5400" b="1" i="1" dirty="0" smtClean="0">
                <a:solidFill>
                  <a:schemeClr val="accent4">
                    <a:lumMod val="50000"/>
                  </a:schemeClr>
                </a:solidFill>
              </a:rPr>
              <a:t>Найбільше мене вразило те, що…</a:t>
            </a:r>
            <a:endParaRPr lang="ru-RU" sz="54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9058" y="500042"/>
            <a:ext cx="54360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/>
              <a:t>Мати</a:t>
            </a:r>
            <a:r>
              <a:rPr lang="ru-RU" sz="3600" b="1" dirty="0" smtClean="0"/>
              <a:t>, Ольга </a:t>
            </a:r>
            <a:r>
              <a:rPr lang="ru-RU" sz="3600" b="1" dirty="0" err="1" smtClean="0"/>
              <a:t>Петрівна</a:t>
            </a:r>
            <a:endParaRPr lang="ru-RU" sz="3600" b="1" dirty="0" smtClean="0"/>
          </a:p>
          <a:p>
            <a:r>
              <a:rPr lang="ru-RU" sz="3600" b="1" dirty="0" smtClean="0"/>
              <a:t>(</a:t>
            </a:r>
            <a:r>
              <a:rPr lang="ru-RU" sz="3600" b="1" dirty="0" err="1" smtClean="0"/>
              <a:t>більше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відома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під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літературним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псевдонімом</a:t>
            </a:r>
            <a:r>
              <a:rPr lang="ru-RU" sz="3600" b="1" dirty="0" smtClean="0"/>
              <a:t> </a:t>
            </a:r>
          </a:p>
          <a:p>
            <a:r>
              <a:rPr lang="ru-RU" sz="3600" b="1" dirty="0" err="1" smtClean="0"/>
              <a:t>Олена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Пчілка</a:t>
            </a:r>
            <a:r>
              <a:rPr lang="ru-RU" sz="3600" b="1" dirty="0" smtClean="0"/>
              <a:t>), </a:t>
            </a:r>
            <a:r>
              <a:rPr lang="ru-RU" sz="3600" b="1" dirty="0" err="1" smtClean="0"/>
              <a:t>була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письменницею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перекладачем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активним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громадським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діячем</a:t>
            </a:r>
            <a:endParaRPr lang="ru-RU" sz="3600" b="1" dirty="0"/>
          </a:p>
        </p:txBody>
      </p:sp>
      <p:pic>
        <p:nvPicPr>
          <p:cNvPr id="4099" name="Picture 3" descr="C:\Users\EMACHINES\Desktop\ма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3579312" cy="588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0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8586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</a:t>
            </a:r>
            <a:br>
              <a:rPr lang="uk-UA" dirty="0" smtClean="0"/>
            </a:br>
            <a:r>
              <a:rPr lang="uk-UA" sz="6700" dirty="0" smtClean="0">
                <a:solidFill>
                  <a:srgbClr val="C00000"/>
                </a:solidFill>
              </a:rPr>
              <a:t>Домашнє завдання</a:t>
            </a:r>
            <a:r>
              <a:rPr lang="ru-RU" sz="6700" dirty="0" smtClean="0"/>
              <a:t/>
            </a:r>
            <a:br>
              <a:rPr lang="ru-RU" sz="6700" dirty="0" smtClean="0"/>
            </a:br>
            <a:endParaRPr lang="ru-RU" sz="6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</a:t>
            </a:r>
            <a:r>
              <a:rPr lang="uk-UA" sz="4400" dirty="0" smtClean="0">
                <a:solidFill>
                  <a:schemeClr val="accent2">
                    <a:lumMod val="50000"/>
                  </a:schemeClr>
                </a:solidFill>
              </a:rPr>
              <a:t>І. Опрацювати статтю підручника </a:t>
            </a:r>
          </a:p>
          <a:p>
            <a:pPr>
              <a:buNone/>
            </a:pPr>
            <a:r>
              <a:rPr lang="uk-UA" sz="4400" dirty="0" smtClean="0">
                <a:solidFill>
                  <a:schemeClr val="accent2">
                    <a:lumMod val="50000"/>
                  </a:schemeClr>
                </a:solidFill>
              </a:rPr>
              <a:t>«Леся Українка. Життєвий шлях письменниці.»</a:t>
            </a:r>
            <a:endParaRPr lang="ru-RU" sz="4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uk-UA" sz="4400" dirty="0" smtClean="0">
                <a:solidFill>
                  <a:schemeClr val="accent2">
                    <a:lumMod val="50000"/>
                  </a:schemeClr>
                </a:solidFill>
              </a:rPr>
              <a:t>ІІ. Написати твір – роздум </a:t>
            </a:r>
          </a:p>
          <a:p>
            <a:pPr lvl="0">
              <a:buNone/>
            </a:pPr>
            <a:r>
              <a:rPr lang="uk-UA" sz="4400" dirty="0" smtClean="0">
                <a:solidFill>
                  <a:schemeClr val="accent2">
                    <a:lumMod val="50000"/>
                  </a:schemeClr>
                </a:solidFill>
              </a:rPr>
              <a:t>« Поетеса, що йшла </a:t>
            </a:r>
          </a:p>
          <a:p>
            <a:pPr lvl="0">
              <a:buNone/>
            </a:pPr>
            <a:r>
              <a:rPr lang="uk-UA" sz="4400" dirty="0" smtClean="0">
                <a:solidFill>
                  <a:schemeClr val="accent2">
                    <a:lumMod val="50000"/>
                  </a:schemeClr>
                </a:solidFill>
              </a:rPr>
              <a:t>   сходами гігантів»</a:t>
            </a:r>
            <a:endParaRPr lang="ru-RU" sz="4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 descr="personal_diary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214818"/>
            <a:ext cx="350043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ісова-пісн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953" y="0"/>
            <a:ext cx="558209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42926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ru-RU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</a:t>
            </a: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 я </a:t>
            </a:r>
            <a:r>
              <a:rPr lang="ru-RU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піснею</a:t>
            </a: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mix_2m06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3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7158" y="5572140"/>
            <a:ext cx="8572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</a:t>
            </a:r>
            <a:r>
              <a:rPr lang="uk-UA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юю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хвилину ясну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26779913_49386-p32d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214282" y="5572140"/>
            <a:ext cx="88033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 вільно по світі літати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heel spokes="2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вітер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2190" y="5842337"/>
            <a:ext cx="9031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 вітер розносив луну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">
    <p:wheel spokes="3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ерег_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81156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 геть аж під </a:t>
            </a:r>
            <a:r>
              <a:rPr lang="uk-UA" sz="6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яснії</a:t>
            </a:r>
            <a:r>
              <a:rPr lang="uk-UA" sz="6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зорі</a:t>
            </a:r>
            <a:endParaRPr lang="ru-RU" sz="6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9781430_6e713a3b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Полинути співом дзвінким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heel spokes="8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адуга над море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1424" y="2887821"/>
            <a:ext cx="3121152" cy="1950720"/>
          </a:xfrm>
        </p:spPr>
      </p:pic>
      <p:pic>
        <p:nvPicPr>
          <p:cNvPr id="5" name="Рисунок 4" descr="gandex.ru-26_3951_clouds-on-s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Упасти на хвилі прозорі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tica_nad_morem-t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85789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Буяти над морем хибким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000">
    <p:circl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загруженно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71472" y="5750004"/>
            <a:ext cx="8215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Піснею стати</a:t>
            </a:r>
            <a:endParaRPr lang="ru-RU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1802" y="428604"/>
            <a:ext cx="60721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/>
              <a:t>Рідний</a:t>
            </a:r>
            <a:r>
              <a:rPr lang="ru-RU" sz="3200" b="1" dirty="0" smtClean="0"/>
              <a:t> брат </a:t>
            </a:r>
            <a:r>
              <a:rPr lang="ru-RU" sz="3200" b="1" dirty="0" err="1" smtClean="0"/>
              <a:t>матері</a:t>
            </a:r>
            <a:r>
              <a:rPr lang="ru-RU" sz="3200" b="1" dirty="0" smtClean="0"/>
              <a:t>-</a:t>
            </a:r>
          </a:p>
          <a:p>
            <a:r>
              <a:rPr lang="ru-RU" sz="3200" b="1" dirty="0" smtClean="0"/>
              <a:t>Михайло Петрович Драгоманов-</a:t>
            </a:r>
            <a:r>
              <a:rPr lang="ru-RU" sz="3200" b="1" dirty="0" err="1" smtClean="0"/>
              <a:t>публіцист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історик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літературознавець</a:t>
            </a:r>
            <a:r>
              <a:rPr lang="ru-RU" sz="3200" b="1" dirty="0" smtClean="0"/>
              <a:t>, фольклорист </a:t>
            </a:r>
          </a:p>
        </p:txBody>
      </p:sp>
      <p:pic>
        <p:nvPicPr>
          <p:cNvPr id="5122" name="Picture 2" descr="C:\Users\EMACHINES\Desktop\драгоман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2843808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MACHINES\Desktop\дi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714620"/>
            <a:ext cx="3059832" cy="38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82" y="4071942"/>
            <a:ext cx="5319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/>
              <a:t>Двоюрідний</a:t>
            </a:r>
            <a:r>
              <a:rPr lang="ru-RU" sz="3200" b="1" dirty="0"/>
              <a:t> </a:t>
            </a:r>
            <a:r>
              <a:rPr lang="ru-RU" sz="3200" b="1" dirty="0" err="1"/>
              <a:t>дід</a:t>
            </a:r>
            <a:r>
              <a:rPr lang="ru-RU" sz="3200" b="1" dirty="0"/>
              <a:t> </a:t>
            </a:r>
            <a:r>
              <a:rPr lang="ru-RU" sz="3200" b="1" dirty="0" smtClean="0"/>
              <a:t>по </a:t>
            </a:r>
            <a:r>
              <a:rPr lang="ru-RU" sz="3200" b="1" dirty="0" err="1" smtClean="0"/>
              <a:t>материній</a:t>
            </a:r>
            <a:r>
              <a:rPr lang="ru-RU" sz="3200" b="1" dirty="0" smtClean="0"/>
              <a:t> </a:t>
            </a:r>
            <a:r>
              <a:rPr lang="ru-RU" sz="3200" b="1" dirty="0" err="1"/>
              <a:t>лінії</a:t>
            </a:r>
            <a:r>
              <a:rPr lang="ru-RU" sz="3200" b="1" dirty="0"/>
              <a:t>, </a:t>
            </a:r>
            <a:endParaRPr lang="ru-RU" sz="3200" b="1" dirty="0" smtClean="0"/>
          </a:p>
          <a:p>
            <a:r>
              <a:rPr lang="ru-RU" sz="3200" b="1" dirty="0" err="1" smtClean="0"/>
              <a:t>Яків</a:t>
            </a:r>
            <a:r>
              <a:rPr lang="ru-RU" sz="3200" b="1" dirty="0" smtClean="0"/>
              <a:t> </a:t>
            </a:r>
            <a:r>
              <a:rPr lang="ru-RU" sz="3200" b="1" dirty="0"/>
              <a:t>Якимович Драгоманов, </a:t>
            </a:r>
            <a:r>
              <a:rPr lang="ru-RU" sz="3200" b="1" dirty="0" err="1"/>
              <a:t>був</a:t>
            </a:r>
            <a:r>
              <a:rPr lang="ru-RU" sz="3200" b="1" dirty="0"/>
              <a:t> декабристом</a:t>
            </a:r>
          </a:p>
        </p:txBody>
      </p:sp>
    </p:spTree>
    <p:extLst>
      <p:ext uri="{BB962C8B-B14F-4D97-AF65-F5344CB8AC3E}">
        <p14:creationId xmlns:p14="http://schemas.microsoft.com/office/powerpoint/2010/main" val="20877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to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29"/>
            <a:ext cx="9144000" cy="6858048"/>
          </a:xfrm>
        </p:spPr>
      </p:pic>
      <p:sp>
        <p:nvSpPr>
          <p:cNvPr id="5" name="TextBox 4"/>
          <p:cNvSpPr txBox="1"/>
          <p:nvPr/>
        </p:nvSpPr>
        <p:spPr>
          <a:xfrm>
            <a:off x="428596" y="5750004"/>
            <a:ext cx="3857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000">
    <p:wheel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x_93a4c173.jpg"/>
          <p:cNvPicPr>
            <a:picLocks noGrp="1" noChangeAspect="1"/>
          </p:cNvPicPr>
          <p:nvPr>
            <p:ph idx="1"/>
          </p:nvPr>
        </p:nvPicPr>
        <p:blipFill>
          <a:blip r:embed="rId2"/>
          <a:srcRect b="416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28596" y="5750004"/>
            <a:ext cx="8501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світі літати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circl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В-зеленім-вирі-–-юні-мрії-298x2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9" name="TextBox 8"/>
          <p:cNvSpPr txBox="1"/>
          <p:nvPr/>
        </p:nvSpPr>
        <p:spPr>
          <a:xfrm>
            <a:off x="642910" y="5857892"/>
            <a:ext cx="7929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Пісня_янгола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0"/>
            <a:ext cx="6500858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43108" y="5857892"/>
            <a:ext cx="55007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Піснею стати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000">
    <p:wheel spokes="8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mechta_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8" y="0"/>
            <a:ext cx="9151437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43042" y="5657671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000">
    <p:circl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th_7fc48cf6599454ef15a40269b25c48c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29"/>
            <a:ext cx="9144000" cy="68580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57356" y="5750004"/>
            <a:ext cx="55007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світі літати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JphorwzSK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30"/>
            <a:ext cx="9144000" cy="6852470"/>
          </a:xfrm>
        </p:spPr>
      </p:pic>
      <p:sp>
        <p:nvSpPr>
          <p:cNvPr id="5" name="TextBox 4"/>
          <p:cNvSpPr txBox="1"/>
          <p:nvPr/>
        </p:nvSpPr>
        <p:spPr>
          <a:xfrm>
            <a:off x="1214414" y="5750004"/>
            <a:ext cx="6929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Хотіла б я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7000">
    <p:dissolv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UvonyDokQd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30"/>
            <a:ext cx="9144000" cy="6852470"/>
          </a:xfrm>
        </p:spPr>
      </p:pic>
    </p:spTree>
  </p:cSld>
  <p:clrMapOvr>
    <a:masterClrMapping/>
  </p:clrMapOvr>
  <p:transition advTm="6000">
    <p:dissolv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336272-xsc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57158" y="5643578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Лунали б тоді мої мрії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94073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7158" y="5715016"/>
            <a:ext cx="83582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 щастя моє таємне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">
    <p:wheel spokes="8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9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1.1|1.4|1.9|0.9|2.4|2.1|1.4|1.8|2.9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2708</Words>
  <Application>Microsoft Office PowerPoint</Application>
  <PresentationFormat>Экран (4:3)</PresentationFormat>
  <Paragraphs>388</Paragraphs>
  <Slides>113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4" baseType="lpstr">
      <vt:lpstr>Тема Office</vt:lpstr>
      <vt:lpstr>Презентация PowerPoint</vt:lpstr>
      <vt:lpstr>Презентация PowerPoint</vt:lpstr>
      <vt:lpstr>Презентация PowerPoint</vt:lpstr>
      <vt:lpstr> Родина  та найближче оточення Лесі Українки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Літературне дослідження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Леся також прекрасно розумілася на малярстві, навчалася в Київській малювальній школі видатного художника  Миколи Мурашка</vt:lpstr>
      <vt:lpstr>Презентация PowerPoint</vt:lpstr>
      <vt:lpstr>Презентация PowerPoint</vt:lpstr>
      <vt:lpstr>Презентация PowerPoint</vt:lpstr>
      <vt:lpstr>Презентация PowerPoint</vt:lpstr>
      <vt:lpstr>У 1884 році у львівському журналі  «Зоря» з'явилась перша публікація Лесі – вірш «Конвалія» </vt:lpstr>
      <vt:lpstr>Конвалія </vt:lpstr>
      <vt:lpstr>Презентация PowerPoint</vt:lpstr>
      <vt:lpstr>Презентация PowerPoint</vt:lpstr>
      <vt:lpstr>Презентация PowerPoint</vt:lpstr>
      <vt:lpstr>Отже, мріяла стати художником,бо гарно малювала; музикантом,бо мала хист до музики. І не знала дівчинка, що в серці вже поселилась Муза, що її творам судилося стати в майбутньому окрасою української літератури </vt:lpstr>
      <vt:lpstr>Ґронування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Нестор Гамбарашвілі</vt:lpstr>
      <vt:lpstr>Презентация PowerPoint</vt:lpstr>
      <vt:lpstr>Презентация PowerPoint</vt:lpstr>
      <vt:lpstr>Сергій Мержинський</vt:lpstr>
      <vt:lpstr>Презентация PowerPoint</vt:lpstr>
      <vt:lpstr>Сергій Мержинський та Леся Українка в родині Косачів</vt:lpstr>
      <vt:lpstr>Презентация PowerPoint</vt:lpstr>
      <vt:lpstr>Презентация PowerPoint</vt:lpstr>
      <vt:lpstr>Климент Васильович Квітка</vt:lpstr>
      <vt:lpstr>Будинок в Балаклаві, де мешкала Леся Українка</vt:lpstr>
      <vt:lpstr>Презентация PowerPoint</vt:lpstr>
      <vt:lpstr>Вшанування пам'яті Лесі Українки</vt:lpstr>
      <vt:lpstr>Презентация PowerPoint</vt:lpstr>
      <vt:lpstr>Презентация PowerPoint</vt:lpstr>
      <vt:lpstr>Презентация PowerPoint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Вшанування пам'яті Лесі Українки</vt:lpstr>
      <vt:lpstr>Презентация PowerPoint</vt:lpstr>
      <vt:lpstr>Презентация PowerPoint</vt:lpstr>
      <vt:lpstr>Презентация PowerPoint</vt:lpstr>
      <vt:lpstr>Вшанування пам'яті Лесі Українки</vt:lpstr>
      <vt:lpstr>Вшанування пам'яті Лесі Українки</vt:lpstr>
      <vt:lpstr>Презентация PowerPoint</vt:lpstr>
      <vt:lpstr>                   Літературний диктант</vt:lpstr>
      <vt:lpstr>Літературний диктант (відповіді)</vt:lpstr>
      <vt:lpstr>Незакінчене речення</vt:lpstr>
      <vt:lpstr>           Домашнє завдання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Ігорь</cp:lastModifiedBy>
  <cp:revision>42</cp:revision>
  <dcterms:created xsi:type="dcterms:W3CDTF">2013-02-22T08:25:22Z</dcterms:created>
  <dcterms:modified xsi:type="dcterms:W3CDTF">2013-02-28T07:17:31Z</dcterms:modified>
</cp:coreProperties>
</file>