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9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8D9628-22A6-4A24-A428-689C244BB957}" type="datetimeFigureOut">
              <a:rPr lang="ru-RU" smtClean="0"/>
              <a:t>23.10.2013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931D2A-8A63-49AB-B575-6762CBD8DB5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31D2A-8A63-49AB-B575-6762CBD8DB52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2E07B-C15E-48A3-8D65-3BB1F72F9669}" type="datetime1">
              <a:rPr lang="ru-RU" smtClean="0"/>
              <a:t>23.10.2013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Выполнила </a:t>
            </a: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6A5F14E-ABAE-4949-89D6-04AA8183E13D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9083E-0644-4BAD-B7EF-2530C2345652}" type="datetime1">
              <a:rPr lang="ru-RU" smtClean="0"/>
              <a:t>23.10.2013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Выполнила 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F14E-ABAE-4949-89D6-04AA8183E1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14D8A-CFBC-4A70-9AFC-85530C7A7EED}" type="datetime1">
              <a:rPr lang="ru-RU" smtClean="0"/>
              <a:t>23.10.2013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Выполнила 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F14E-ABAE-4949-89D6-04AA8183E1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26F26-3ABB-495F-B27B-7BF0216201B3}" type="datetime1">
              <a:rPr lang="ru-RU" smtClean="0"/>
              <a:t>23.10.2013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Выполнила 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F14E-ABAE-4949-89D6-04AA8183E13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F5A53-C587-4B8B-A3A9-BE5BB3E171DD}" type="datetime1">
              <a:rPr lang="ru-RU" smtClean="0"/>
              <a:t>23.10.2013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r>
              <a:rPr lang="ru-RU" smtClean="0"/>
              <a:t>Выполнила </a:t>
            </a:r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6A5F14E-ABAE-4949-89D6-04AA8183E13D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E3290-3564-4F6E-8CB0-1A659563E2DD}" type="datetime1">
              <a:rPr lang="ru-RU" smtClean="0"/>
              <a:t>23.10.2013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Выполнила 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F14E-ABAE-4949-89D6-04AA8183E13D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8B0C-871F-474B-8072-6D5FF1CEC552}" type="datetime1">
              <a:rPr lang="ru-RU" smtClean="0"/>
              <a:t>23.10.2013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Выполнила 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F14E-ABAE-4949-89D6-04AA8183E13D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91257-26EC-4CB7-BC23-0A6888621150}" type="datetime1">
              <a:rPr lang="ru-RU" smtClean="0"/>
              <a:t>23.10.2013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Выполнила 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F14E-ABAE-4949-89D6-04AA8183E1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76477-1AB5-4FDB-885A-908767F4AA27}" type="datetime1">
              <a:rPr lang="ru-RU" smtClean="0"/>
              <a:t>23.10.2013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Выполнила 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F14E-ABAE-4949-89D6-04AA8183E1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D3CC6-52B2-4ED5-9BCA-A82DE7776155}" type="datetime1">
              <a:rPr lang="ru-RU" smtClean="0"/>
              <a:t>23.10.2013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Выполнила 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F14E-ABAE-4949-89D6-04AA8183E13D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8DFDA-1882-4B0B-BDFC-9209FC48CFF0}" type="datetime1">
              <a:rPr lang="ru-RU" smtClean="0"/>
              <a:t>23.10.2013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r>
              <a:rPr lang="ru-RU" smtClean="0"/>
              <a:t>Выполнила 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6A5F14E-ABAE-4949-89D6-04AA8183E13D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8CF2D96-5874-4FB8-B0CE-ACC0C1D8FDE7}" type="datetime1">
              <a:rPr lang="ru-RU" smtClean="0"/>
              <a:t>23.10.2013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Выполнила </a:t>
            </a: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6A5F14E-ABAE-4949-89D6-04AA8183E13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>
    <p:fade/>
  </p:transition>
  <p:hf sldNum="0" hd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gif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/>
              <a:t>История логотипа </a:t>
            </a:r>
            <a:r>
              <a:rPr lang="ru-RU" b="1" dirty="0" err="1" smtClean="0"/>
              <a:t>Adidas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4788024" y="5733256"/>
            <a:ext cx="3962400" cy="817240"/>
          </a:xfrm>
        </p:spPr>
        <p:txBody>
          <a:bodyPr/>
          <a:lstStyle/>
          <a:p>
            <a:pPr algn="r"/>
            <a:r>
              <a:rPr lang="ru-RU" dirty="0" smtClean="0"/>
              <a:t>Выполнила</a:t>
            </a:r>
          </a:p>
          <a:p>
            <a:pPr algn="r"/>
            <a:r>
              <a:rPr lang="ru-RU" dirty="0" smtClean="0"/>
              <a:t>Ученица 11 класса</a:t>
            </a:r>
          </a:p>
          <a:p>
            <a:pPr algn="r"/>
            <a:r>
              <a:rPr lang="ru-RU" dirty="0" smtClean="0"/>
              <a:t>Плахотная Влада </a:t>
            </a:r>
            <a:endParaRPr lang="ru-RU" dirty="0"/>
          </a:p>
        </p:txBody>
      </p:sp>
      <p:pic>
        <p:nvPicPr>
          <p:cNvPr id="10" name="Рисунок 9" descr="http://forums.kg/uploads/monthly_01_2011/post-669-1294162673_thumb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3212976"/>
            <a:ext cx="4658494" cy="33821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История логотипа </a:t>
            </a:r>
            <a:r>
              <a:rPr lang="ru-RU" b="1" dirty="0" err="1" smtClean="0"/>
              <a:t>Adidas</a:t>
            </a:r>
            <a:r>
              <a:rPr lang="ru-RU" b="1" dirty="0" smtClean="0"/>
              <a:t> 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>
          <a:xfrm>
            <a:off x="323528" y="5445824"/>
            <a:ext cx="8496944" cy="1223535"/>
          </a:xfrm>
        </p:spPr>
        <p:txBody>
          <a:bodyPr>
            <a:normAutofit/>
          </a:bodyPr>
          <a:lstStyle/>
          <a:p>
            <a:r>
              <a:rPr lang="ru-RU" dirty="0" err="1" smtClean="0"/>
              <a:t>Adidas</a:t>
            </a:r>
            <a:r>
              <a:rPr lang="ru-RU" dirty="0" smtClean="0"/>
              <a:t> - название, которое символизирует компетентность во всех видах спорта во всем мире. Компания </a:t>
            </a:r>
            <a:r>
              <a:rPr lang="ru-RU" dirty="0" err="1" smtClean="0"/>
              <a:t>Adidas</a:t>
            </a:r>
            <a:r>
              <a:rPr lang="ru-RU" dirty="0" smtClean="0"/>
              <a:t> была создана Адольфом (ADI) </a:t>
            </a:r>
            <a:r>
              <a:rPr lang="ru-RU" dirty="0" err="1" smtClean="0"/>
              <a:t>Дасслером</a:t>
            </a:r>
            <a:r>
              <a:rPr lang="ru-RU" dirty="0" smtClean="0"/>
              <a:t>, который начал производство обуви в 1920 году с помощью своего брата Рудольфа </a:t>
            </a:r>
            <a:r>
              <a:rPr lang="ru-RU" dirty="0" err="1" smtClean="0"/>
              <a:t>Дасслера</a:t>
            </a:r>
            <a:r>
              <a:rPr lang="ru-RU" dirty="0" smtClean="0"/>
              <a:t>. 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908720"/>
            <a:ext cx="7992888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539552" y="3789040"/>
            <a:ext cx="8064896" cy="2304256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В течение многих лет единственным символом, связанным с </a:t>
            </a:r>
            <a:r>
              <a:rPr lang="ru-RU" dirty="0" err="1" smtClean="0"/>
              <a:t>Adidas</a:t>
            </a:r>
            <a:r>
              <a:rPr lang="ru-RU" dirty="0" smtClean="0"/>
              <a:t> был трилистник (цветок</a:t>
            </a:r>
            <a:r>
              <a:rPr lang="ru-RU" dirty="0" smtClean="0"/>
              <a:t>). </a:t>
            </a:r>
            <a:r>
              <a:rPr lang="ru-RU" dirty="0" smtClean="0"/>
              <a:t>Этот первый для </a:t>
            </a:r>
            <a:r>
              <a:rPr lang="ru-RU" dirty="0" err="1" smtClean="0"/>
              <a:t>Adidas</a:t>
            </a:r>
            <a:r>
              <a:rPr lang="ru-RU" dirty="0" smtClean="0"/>
              <a:t> логотип придумал сам основатель компании </a:t>
            </a:r>
            <a:r>
              <a:rPr lang="ru-RU" dirty="0" err="1" smtClean="0"/>
              <a:t>Ади</a:t>
            </a:r>
            <a:r>
              <a:rPr lang="ru-RU" dirty="0" smtClean="0"/>
              <a:t> </a:t>
            </a:r>
            <a:r>
              <a:rPr lang="ru-RU" dirty="0" err="1" smtClean="0"/>
              <a:t>Дасслер</a:t>
            </a:r>
            <a:r>
              <a:rPr lang="ru-RU" dirty="0" smtClean="0"/>
              <a:t>, и впервые использовал его на обуви в 1949 году. </a:t>
            </a:r>
            <a:r>
              <a:rPr lang="ru-RU" dirty="0" smtClean="0"/>
              <a:t>На </a:t>
            </a:r>
            <a:r>
              <a:rPr lang="ru-RU" dirty="0" smtClean="0"/>
              <a:t>одежде "3 полоски" впервые появились в 1967 году. </a:t>
            </a:r>
            <a:endParaRPr lang="ru-RU" dirty="0"/>
          </a:p>
        </p:txBody>
      </p:sp>
      <p:pic>
        <p:nvPicPr>
          <p:cNvPr id="8" name="Рисунок 7" descr="http://fast.ulmart.ru/ns/nr/3761575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332656"/>
            <a:ext cx="4818856" cy="33843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51520" y="4941168"/>
            <a:ext cx="871296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В конце 1960-х </a:t>
            </a:r>
            <a:r>
              <a:rPr lang="ru-RU" dirty="0" err="1"/>
              <a:t>Adidas</a:t>
            </a:r>
            <a:r>
              <a:rPr lang="ru-RU" dirty="0"/>
              <a:t> начал расширяться, включив в свой </a:t>
            </a:r>
            <a:r>
              <a:rPr lang="ru-RU" dirty="0" smtClean="0"/>
              <a:t>ассортимент </a:t>
            </a:r>
            <a:r>
              <a:rPr lang="ru-RU" dirty="0"/>
              <a:t>спортивную одежду. </a:t>
            </a:r>
            <a:r>
              <a:rPr lang="ru-RU" b="1" dirty="0" smtClean="0"/>
              <a:t>В </a:t>
            </a:r>
            <a:r>
              <a:rPr lang="ru-RU" b="1" dirty="0"/>
              <a:t>августе 1971 года, родился трилистник</a:t>
            </a:r>
            <a:r>
              <a:rPr lang="ru-RU" dirty="0"/>
              <a:t>, из более чем 100 идей, основанных на 3-х полосках. </a:t>
            </a:r>
            <a:r>
              <a:rPr lang="ru-RU" dirty="0" smtClean="0"/>
              <a:t>Этот </a:t>
            </a:r>
            <a:r>
              <a:rPr lang="ru-RU" dirty="0"/>
              <a:t>символ был впервые использован на продукции </a:t>
            </a:r>
            <a:r>
              <a:rPr lang="ru-RU" dirty="0" err="1"/>
              <a:t>Adidas</a:t>
            </a:r>
            <a:r>
              <a:rPr lang="ru-RU" dirty="0"/>
              <a:t> в 1972 году, а позднее стал корпоративным символом.</a:t>
            </a:r>
            <a:br>
              <a:rPr lang="ru-RU" dirty="0"/>
            </a:br>
            <a:endParaRPr lang="ru-RU" dirty="0"/>
          </a:p>
        </p:txBody>
      </p:sp>
      <p:pic>
        <p:nvPicPr>
          <p:cNvPr id="6" name="Рисунок 5" descr="http://www.scenicreflections.com/files/adidas_Wallpaper_hhs8w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260648"/>
            <a:ext cx="7053808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 descr="C:\Program Files\Microsoft Office\MEDIA\OFFICE12\Lines\j0115855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1680" y="6309320"/>
            <a:ext cx="5715000" cy="9525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323528" y="4077072"/>
            <a:ext cx="8352928" cy="2780928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/>
              <a:t>В 1997 году </a:t>
            </a:r>
            <a:r>
              <a:rPr lang="ru-RU" b="1" dirty="0" err="1" smtClean="0"/>
              <a:t>Adidas</a:t>
            </a:r>
            <a:r>
              <a:rPr lang="ru-RU" b="1" dirty="0" smtClean="0"/>
              <a:t> решил ввести комплексный корпоративный дизайн</a:t>
            </a:r>
            <a:r>
              <a:rPr lang="ru-RU" dirty="0" smtClean="0"/>
              <a:t>, выбрав в качестве основного элементы нового и еще не устаревшего, знакомого всему миру логотипа - 3 бара. Он была разработан в 1990 году, на тот момент, творческим директором Питером Муром. Форма, образованная решеткой представляет собой гору из задач, с которыми предстоит столкнуться, и одновременно цели, которые должны быть достигнуты.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5" name="Рисунок 4" descr="http://demo.hire-experts.com/public/album_photo/4f/02/024d_38ca.jpg?c=1090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260648"/>
            <a:ext cx="5940425" cy="37173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23528" y="4826675"/>
            <a:ext cx="835292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Логотип "</a:t>
            </a:r>
            <a:r>
              <a:rPr lang="ru-RU" b="1" dirty="0" err="1"/>
              <a:t>Adidas</a:t>
            </a:r>
            <a:r>
              <a:rPr lang="ru-RU" b="1" dirty="0"/>
              <a:t> Стиль Спорт" был создан в 2001 году.</a:t>
            </a:r>
            <a:r>
              <a:rPr lang="ru-RU" dirty="0"/>
              <a:t> Вдохновением для создания этого логотипа был стремительно и постоянно меняющийся мир, в котором мы сегодня живем. Это также является вдохновением для всей концепции </a:t>
            </a:r>
            <a:r>
              <a:rPr lang="ru-RU" dirty="0" err="1"/>
              <a:t>Adidas</a:t>
            </a:r>
            <a:r>
              <a:rPr lang="ru-RU" dirty="0"/>
              <a:t> Стиль и Спорт. Мир представлен в виде глобуса, который охватывает 3 полоски. </a:t>
            </a:r>
            <a:r>
              <a:rPr lang="ru-RU" dirty="0" err="1"/>
              <a:t>Adidas</a:t>
            </a:r>
            <a:r>
              <a:rPr lang="ru-RU" dirty="0"/>
              <a:t> обозначается тремя полосами по всей площади земного шара, идущий в ногу с изменением скорости и в нашем мире.</a:t>
            </a:r>
            <a:br>
              <a:rPr lang="ru-RU" dirty="0"/>
            </a:br>
            <a:endParaRPr lang="ru-RU" dirty="0"/>
          </a:p>
        </p:txBody>
      </p:sp>
      <p:pic>
        <p:nvPicPr>
          <p:cNvPr id="6" name="Рисунок 5" descr="http://img.dowith.ru/users/55_crrghbl7xvl1i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332656"/>
            <a:ext cx="3933825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 descr="C:\Program Files\Microsoft Office\MEDIA\OFFICE12\Lines\BD21318_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672" y="4653136"/>
            <a:ext cx="5934075" cy="66675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467544" y="1700808"/>
            <a:ext cx="8229600" cy="1470025"/>
          </a:xfrm>
        </p:spPr>
        <p:txBody>
          <a:bodyPr>
            <a:normAutofit fontScale="90000"/>
          </a:bodyPr>
          <a:lstStyle/>
          <a:p>
            <a:r>
              <a:rPr lang="ru-RU" sz="3100" dirty="0" smtClean="0"/>
              <a:t>На сегодняшний день компания Adidas</a:t>
            </a:r>
            <a:r>
              <a:rPr lang="ru-RU" sz="3100" dirty="0" smtClean="0"/>
              <a:t> использует все три логотипа на своей продукции.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5" name="Рисунок 4" descr="http://www.myparfumer.ru/products_pictures/0-16980-adidas.capital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9" y="3212976"/>
            <a:ext cx="2736304" cy="33569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098" name="Picture 2" descr="http://img.megaobzor.com/aidar/rusia/156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176" y="3212976"/>
            <a:ext cx="2664296" cy="331236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100" name="Picture 4" descr="http://3.bp.blogspot.com/-mM2FM3qMqLs/UIAROGNrhmI/AAAAAAAAEkM/RrWNwVFkvnM/s1600/1350458939_adidas_NEO_logo_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03848" y="3212976"/>
            <a:ext cx="2808312" cy="33123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102" name="Picture 6" descr="C:\Program Files\Microsoft Office\MEDIA\OFFICE12\Lines\BD21315_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43608" y="908720"/>
            <a:ext cx="7119534" cy="353566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&amp;Pcy;&amp;ocy;&amp;chcy;&amp;iecy;&amp;mcy;&amp;ucy; &amp;ucy; adidas &amp;rcy;&amp;acy;&amp;zcy;&amp;ncy;&amp;ycy;&amp;iecy; &amp;lcy;&amp;ocy;&amp;gcy;&amp;ocy;&amp;tcy;&amp;icy;&amp;pcy;&amp;ycy;? &amp;mcy;&amp;icy;&amp;kcy;&amp;rcy;&amp;ocy;&amp;pcy;&amp;ocy;&amp;scy;&amp;tcy;. &amp;Ncy;&amp;icy;&amp;kcy;&amp;tcy;&amp;ocy; &amp;ncy;&amp;iecy; &amp;zcy;&amp;acy;&amp;dcy;&amp;ucy;&amp;mcy;&amp;ycy;&amp;vcy;&amp;acy;&amp;lcy;&amp;scy;&amp;yacy;? &amp;Icy;&amp;ncy;&amp;tcy;&amp;iecy;&amp;rcy;&amp;iecy;&amp;scy;&amp;ncy;&amp;ocy;&amp;iecy;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32656"/>
            <a:ext cx="8496944" cy="6048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41</TotalTime>
  <Words>308</Words>
  <Application>Microsoft Office PowerPoint</Application>
  <PresentationFormat>Экран (4:3)</PresentationFormat>
  <Paragraphs>12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Справедливость</vt:lpstr>
      <vt:lpstr>История логотипа Adidas </vt:lpstr>
      <vt:lpstr>История логотипа Adidas </vt:lpstr>
      <vt:lpstr>Слайд 3</vt:lpstr>
      <vt:lpstr>Слайд 4</vt:lpstr>
      <vt:lpstr>Слайд 5</vt:lpstr>
      <vt:lpstr>Слайд 6</vt:lpstr>
      <vt:lpstr>На сегодняшний день компания Adidas использует все три логотипа на своей продукции. </vt:lpstr>
      <vt:lpstr>Слайд 8</vt:lpstr>
    </vt:vector>
  </TitlesOfParts>
  <Company>Ya Blondinko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История логотипа Adidas</dc:title>
  <dc:creator>влада</dc:creator>
  <cp:lastModifiedBy>влада</cp:lastModifiedBy>
  <cp:revision>6</cp:revision>
  <dcterms:created xsi:type="dcterms:W3CDTF">2013-10-23T18:14:05Z</dcterms:created>
  <dcterms:modified xsi:type="dcterms:W3CDTF">2013-10-23T18:55:44Z</dcterms:modified>
</cp:coreProperties>
</file>