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6" y="1231"/>
            <a:ext cx="9272976" cy="695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20882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«Кавабата Ясунарі. Повість «Тисяча журавлів» »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735878" cy="2376264"/>
          </a:xfrm>
        </p:spPr>
        <p:txBody>
          <a:bodyPr>
            <a:no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Підготувала: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11-А класу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ЗОШ. №22 м. Кременчука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Климченко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Аліна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58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11" y="188640"/>
            <a:ext cx="79928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Повість Я.Кавабата</a:t>
            </a:r>
          </a:p>
          <a:p>
            <a:pPr>
              <a:spcBef>
                <a:spcPct val="50000"/>
              </a:spcBef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“Тисяча журавлів”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8529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Повість написана в 1951р., а вже в 1952р. Я.Кавабата отримав за неї премію Академії мистецтв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194">
            <a:off x="323528" y="2492896"/>
            <a:ext cx="28813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3624" y="1028635"/>
            <a:ext cx="5350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 dirty="0"/>
              <a:t>В Японії журавель – втілення надії, благополуччя, символ щастя. Зображення журавлів – давній оберег, котрий обіцяє своєму власнику благополуччя та спокій.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3624" y="332656"/>
            <a:ext cx="5346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Журавель – “тантьодзуру”, “людина в пір</a:t>
            </a:r>
            <a:r>
              <a:rPr lang="en-US" sz="2000" b="1" dirty="0"/>
              <a:t>`</a:t>
            </a:r>
            <a:r>
              <a:rPr lang="uk-UA" sz="2000" b="1" dirty="0"/>
              <a:t>ях”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65104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 dirty="0"/>
              <a:t>Японський журавель -  рідкісний птах. Він створює єдину пару на все життя. Він – супутник одного з семи богів щастя та успіху – символ чистоти, чесності, безкорисливої допомоги, процвітання та довголіття.</a:t>
            </a:r>
            <a:endParaRPr lang="ru-RU" sz="20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4989"/>
            <a:ext cx="3124200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7310"/>
            <a:ext cx="3168352" cy="44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1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53441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За однією з легенд, бажання людини здійсниться, якщо скласти з паперу тисячу журавлів – сембадзуру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95264"/>
            <a:ext cx="27241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4" y="1371925"/>
            <a:ext cx="4651995" cy="31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661248"/>
            <a:ext cx="4248472" cy="57606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845410"/>
              </a:avLst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 smtClean="0"/>
              <a:t>   </a:t>
            </a:r>
            <a:r>
              <a:rPr lang="uk-UA" sz="2000" b="1" dirty="0" smtClean="0"/>
              <a:t>Пам</a:t>
            </a:r>
            <a:r>
              <a:rPr lang="en-US" sz="2000" b="1" dirty="0"/>
              <a:t>`</a:t>
            </a:r>
            <a:r>
              <a:rPr lang="uk-UA" sz="2000" b="1" dirty="0"/>
              <a:t>ятник</a:t>
            </a:r>
            <a:r>
              <a:rPr lang="uk-UA" sz="2000" b="1" dirty="0"/>
              <a:t> </a:t>
            </a:r>
            <a:r>
              <a:rPr lang="uk-UA" sz="2000" b="1" dirty="0"/>
              <a:t>Садако</a:t>
            </a:r>
            <a:r>
              <a:rPr lang="uk-UA" sz="2000" b="1" dirty="0"/>
              <a:t> </a:t>
            </a:r>
            <a:r>
              <a:rPr lang="uk-UA" sz="2000" b="1" dirty="0"/>
              <a:t>Сасакі</a:t>
            </a:r>
            <a:r>
              <a:rPr lang="uk-UA" sz="2000" b="1" dirty="0"/>
              <a:t> в Хіросімі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00500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повісті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24302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i="1" dirty="0"/>
              <a:t>Чайна церемонія – “тядо</a:t>
            </a:r>
            <a:r>
              <a:rPr lang="ru-RU" sz="2000" b="1" i="1" dirty="0"/>
              <a:t>», в буквальному значенн</a:t>
            </a:r>
            <a:r>
              <a:rPr lang="uk-UA" sz="2000" b="1" i="1" dirty="0"/>
              <a:t>і “шлях чаю”, “дорога життя” – містить елементи як духовного, так і естетичного плану. 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163" y="45091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i="1" dirty="0"/>
              <a:t>Суть чайного обряду – дати можливість людині поміркувати над своїм життям, очистити душу від повсякденних турбот і суєти, нагадати про гармонійну єдність людини з природою та іншими людьми</a:t>
            </a:r>
            <a:endParaRPr lang="ru-RU" sz="20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3021"/>
            <a:ext cx="4083716" cy="309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63" y="3212976"/>
            <a:ext cx="4000176" cy="300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7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чайної церемонії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22007"/>
            <a:ext cx="82809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 smtClean="0"/>
              <a:t>Гармонія</a:t>
            </a:r>
          </a:p>
          <a:p>
            <a:pPr marL="514350" indent="-514350">
              <a:buFont typeface="+mj-lt"/>
              <a:buAutoNum type="arabicPeriod"/>
            </a:pPr>
            <a:endParaRPr lang="uk-UA" sz="2800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b="1" i="1" dirty="0" smtClean="0"/>
              <a:t>Чистота</a:t>
            </a:r>
          </a:p>
          <a:p>
            <a:pPr marL="514350" indent="-514350">
              <a:buFont typeface="+mj-lt"/>
              <a:buAutoNum type="arabicPeriod"/>
            </a:pPr>
            <a:endParaRPr lang="uk-UA" sz="2800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b="1" i="1" dirty="0" smtClean="0"/>
              <a:t>Спокій</a:t>
            </a:r>
          </a:p>
          <a:p>
            <a:pPr marL="514350" indent="-514350">
              <a:buFont typeface="+mj-lt"/>
              <a:buAutoNum type="arabicPeriod"/>
            </a:pPr>
            <a:endParaRPr lang="uk-UA" sz="2800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b="1" i="1" dirty="0"/>
              <a:t>Чемність</a:t>
            </a:r>
            <a:endParaRPr lang="uk-UA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22007"/>
            <a:ext cx="3072003" cy="230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025727" cy="30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77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0436" y="296134"/>
            <a:ext cx="57606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 dirty="0"/>
              <a:t>“Якщо ви думаєте, що в повісті “Тисяча журавлів” я хотів показати красу душі і форми чайної церемонії, то ви помиляєтесь. Навпаки, я її </a:t>
            </a:r>
            <a:r>
              <a:rPr lang="uk-UA" sz="2800" b="1" i="1" dirty="0" smtClean="0"/>
              <a:t>заперечую.  </a:t>
            </a:r>
            <a:endParaRPr lang="uk-UA" sz="2800" b="1" i="1" dirty="0"/>
          </a:p>
          <a:p>
            <a:pPr algn="ctr">
              <a:spcBef>
                <a:spcPct val="50000"/>
              </a:spcBef>
            </a:pPr>
            <a:r>
              <a:rPr lang="uk-UA" sz="2800" b="1" i="1" dirty="0"/>
              <a:t>                   Ясунарі Кавабата</a:t>
            </a:r>
            <a:endParaRPr lang="ru-RU" sz="28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469">
            <a:off x="323530" y="330893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83">
            <a:off x="683568" y="3140968"/>
            <a:ext cx="4355364" cy="331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-6156" y="-1"/>
            <a:ext cx="915015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683" y="2564904"/>
            <a:ext cx="7992888" cy="1200329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53083"/>
              </a:avLst>
            </a:prstTxWarp>
            <a:spAutoFit/>
          </a:bodyPr>
          <a:lstStyle/>
          <a:p>
            <a:pPr algn="ctr"/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75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9226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Японський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письменник Ясунарі Кавабата народився 11 червня 1899 року в м. Осаці (Японія) в багатій сім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ї лікаря, людини високоосвіченої,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закоханої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у літературу та мистецтво</a:t>
            </a:r>
            <a:r>
              <a:rPr lang="uk-UA" b="1" dirty="0"/>
              <a:t>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692697"/>
            <a:ext cx="449999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Усе своє життя я прагнув прекрасного і буду прагнути його до самої смерті.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Я. Кавабата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887594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 дитячих років мені довелося жити сиротою, але люди оточили мене турботою, і я став одним із тих, хто нездатен образити чи ненавидіти інших”.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Ясунарі Кавабата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006">
            <a:off x="316121" y="613508"/>
            <a:ext cx="45053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9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Навчання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9" y="1166145"/>
            <a:ext cx="45932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1910—1917 </a:t>
            </a:r>
            <a:r>
              <a:rPr lang="ru-RU" b="1" dirty="0"/>
              <a:t>pp</a:t>
            </a:r>
            <a:r>
              <a:rPr lang="ru-RU" b="1" dirty="0"/>
              <a:t>. у </a:t>
            </a:r>
            <a:r>
              <a:rPr lang="ru-RU" b="1" dirty="0"/>
              <a:t>початковій</a:t>
            </a:r>
            <a:r>
              <a:rPr lang="ru-RU" b="1" dirty="0"/>
              <a:t> і </a:t>
            </a:r>
            <a:r>
              <a:rPr lang="ru-RU" b="1" dirty="0"/>
              <a:t>середній</a:t>
            </a:r>
            <a:r>
              <a:rPr lang="ru-RU" b="1" dirty="0"/>
              <a:t> школах м. Осака, Кавабата </a:t>
            </a:r>
            <a:r>
              <a:rPr lang="ru-RU" b="1" dirty="0"/>
              <a:t>Ясунарі</a:t>
            </a:r>
            <a:r>
              <a:rPr lang="ru-RU" b="1" dirty="0"/>
              <a:t> </a:t>
            </a:r>
            <a:r>
              <a:rPr lang="ru-RU" b="1" dirty="0"/>
              <a:t>зацікавився</a:t>
            </a:r>
            <a:r>
              <a:rPr lang="ru-RU" b="1" dirty="0"/>
              <a:t> </a:t>
            </a:r>
            <a:r>
              <a:rPr lang="ru-RU" b="1" dirty="0"/>
              <a:t>живописом</a:t>
            </a:r>
            <a:r>
              <a:rPr lang="ru-RU" b="1" dirty="0"/>
              <a:t> та </a:t>
            </a:r>
            <a:r>
              <a:rPr lang="ru-RU" b="1" dirty="0"/>
              <a:t>літературою</a:t>
            </a:r>
            <a:r>
              <a:rPr lang="ru-RU" b="1" dirty="0"/>
              <a:t>, </a:t>
            </a:r>
            <a:r>
              <a:rPr lang="ru-RU" b="1" dirty="0"/>
              <a:t>багато</a:t>
            </a:r>
            <a:r>
              <a:rPr lang="ru-RU" b="1" dirty="0"/>
              <a:t> читав, </a:t>
            </a:r>
            <a:r>
              <a:rPr lang="ru-RU" b="1" dirty="0"/>
              <a:t>віддаючи</a:t>
            </a:r>
            <a:r>
              <a:rPr lang="ru-RU" b="1" dirty="0"/>
              <a:t> </a:t>
            </a:r>
            <a:r>
              <a:rPr lang="ru-RU" b="1" dirty="0"/>
              <a:t>перевагу</a:t>
            </a:r>
            <a:r>
              <a:rPr lang="ru-RU" b="1" dirty="0"/>
              <a:t> А. </a:t>
            </a:r>
            <a:r>
              <a:rPr lang="ru-RU" b="1" dirty="0"/>
              <a:t>Стріндбергу</a:t>
            </a:r>
            <a:r>
              <a:rPr lang="ru-RU" b="1" dirty="0"/>
              <a:t>, а з </a:t>
            </a:r>
            <a:r>
              <a:rPr lang="ru-RU" b="1" dirty="0"/>
              <a:t>японських</a:t>
            </a:r>
            <a:r>
              <a:rPr lang="ru-RU" b="1" dirty="0"/>
              <a:t> </a:t>
            </a:r>
            <a:r>
              <a:rPr lang="ru-RU" b="1" dirty="0"/>
              <a:t>письменників</a:t>
            </a:r>
            <a:r>
              <a:rPr lang="ru-RU" b="1" dirty="0"/>
              <a:t> — </a:t>
            </a:r>
            <a:r>
              <a:rPr lang="ru-RU" b="1" dirty="0"/>
              <a:t>Акутагаві</a:t>
            </a:r>
            <a:r>
              <a:rPr lang="ru-RU" b="1" dirty="0"/>
              <a:t> </a:t>
            </a:r>
            <a:r>
              <a:rPr lang="ru-RU" b="1" dirty="0"/>
              <a:t>Рюноске</a:t>
            </a:r>
            <a:r>
              <a:rPr lang="ru-RU" b="1" dirty="0"/>
              <a:t> та </a:t>
            </a:r>
            <a:r>
              <a:rPr lang="ru-RU" b="1" dirty="0"/>
              <a:t>Міямото</a:t>
            </a:r>
            <a:r>
              <a:rPr lang="ru-RU" b="1" dirty="0"/>
              <a:t> </a:t>
            </a:r>
            <a:r>
              <a:rPr lang="ru-RU" b="1" dirty="0"/>
              <a:t>Юріко</a:t>
            </a:r>
            <a:r>
              <a:rPr lang="ru-RU" b="1" dirty="0"/>
              <a:t>. </a:t>
            </a:r>
          </a:p>
          <a:p>
            <a:pPr algn="just"/>
            <a:r>
              <a:rPr lang="ru-RU" b="1" dirty="0" smtClean="0"/>
              <a:t>	У </a:t>
            </a:r>
            <a:r>
              <a:rPr lang="ru-RU" b="1" dirty="0"/>
              <a:t>1917—1920 </a:t>
            </a:r>
            <a:r>
              <a:rPr lang="ru-RU" b="1" dirty="0"/>
              <a:t>pp</a:t>
            </a:r>
            <a:r>
              <a:rPr lang="ru-RU" b="1" dirty="0"/>
              <a:t>., </a:t>
            </a:r>
            <a:r>
              <a:rPr lang="ru-RU" b="1" dirty="0"/>
              <a:t>під</a:t>
            </a:r>
            <a:r>
              <a:rPr lang="ru-RU" b="1" dirty="0"/>
              <a:t> час </a:t>
            </a:r>
            <a:r>
              <a:rPr lang="ru-RU" b="1" dirty="0"/>
              <a:t>навчання</a:t>
            </a:r>
            <a:r>
              <a:rPr lang="ru-RU" b="1" dirty="0"/>
              <a:t> у </a:t>
            </a:r>
            <a:r>
              <a:rPr lang="ru-RU" b="1" dirty="0"/>
              <a:t>першому</a:t>
            </a:r>
            <a:r>
              <a:rPr lang="ru-RU" b="1" dirty="0"/>
              <a:t> </a:t>
            </a:r>
            <a:r>
              <a:rPr lang="ru-RU" b="1" dirty="0"/>
              <a:t>коледжі</a:t>
            </a:r>
            <a:r>
              <a:rPr lang="ru-RU" b="1" dirty="0"/>
              <a:t> </a:t>
            </a:r>
            <a:r>
              <a:rPr lang="ru-RU" b="1" dirty="0"/>
              <a:t>Токіо</a:t>
            </a:r>
            <a:r>
              <a:rPr lang="ru-RU" b="1" dirty="0"/>
              <a:t>, Кавабата </a:t>
            </a:r>
            <a:r>
              <a:rPr lang="ru-RU" b="1" dirty="0"/>
              <a:t>Ясунарі</a:t>
            </a:r>
            <a:r>
              <a:rPr lang="ru-RU" b="1" dirty="0"/>
              <a:t> </a:t>
            </a:r>
            <a:r>
              <a:rPr lang="ru-RU" b="1" dirty="0"/>
              <a:t>ознайомився</a:t>
            </a:r>
            <a:r>
              <a:rPr lang="ru-RU" b="1" dirty="0"/>
              <a:t> з </a:t>
            </a:r>
            <a:r>
              <a:rPr lang="ru-RU" b="1" dirty="0"/>
              <a:t>російською</a:t>
            </a:r>
            <a:r>
              <a:rPr lang="ru-RU" b="1" dirty="0"/>
              <a:t> </a:t>
            </a:r>
            <a:r>
              <a:rPr lang="ru-RU" b="1" dirty="0"/>
              <a:t>літературою</a:t>
            </a:r>
            <a:r>
              <a:rPr lang="ru-RU" b="1" dirty="0"/>
              <a:t>, особливо </a:t>
            </a:r>
            <a:r>
              <a:rPr lang="ru-RU" b="1" dirty="0"/>
              <a:t>вирізнивши</a:t>
            </a:r>
            <a:r>
              <a:rPr lang="ru-RU" b="1" dirty="0"/>
              <a:t> для себе Л. Толстого та А. Чехова.</a:t>
            </a:r>
          </a:p>
          <a:p>
            <a:pPr algn="just"/>
            <a:r>
              <a:rPr lang="ru-RU" b="1" dirty="0" smtClean="0"/>
              <a:t>	З </a:t>
            </a:r>
            <a:r>
              <a:rPr lang="ru-RU" b="1" dirty="0"/>
              <a:t>1920 по 1924 </a:t>
            </a:r>
            <a:r>
              <a:rPr lang="ru-RU" b="1" dirty="0"/>
              <a:t>pp</a:t>
            </a:r>
            <a:r>
              <a:rPr lang="ru-RU" b="1" dirty="0"/>
              <a:t>. Кавабата </a:t>
            </a:r>
            <a:r>
              <a:rPr lang="ru-RU" b="1" dirty="0"/>
              <a:t>Ясунарі</a:t>
            </a:r>
            <a:r>
              <a:rPr lang="ru-RU" b="1" dirty="0"/>
              <a:t> </a:t>
            </a:r>
            <a:r>
              <a:rPr lang="ru-RU" b="1" dirty="0"/>
              <a:t>навчався</a:t>
            </a:r>
            <a:r>
              <a:rPr lang="ru-RU" b="1" dirty="0"/>
              <a:t> у </a:t>
            </a:r>
            <a:r>
              <a:rPr lang="ru-RU" b="1" dirty="0"/>
              <a:t>Токійському</a:t>
            </a:r>
            <a:r>
              <a:rPr lang="ru-RU" b="1" dirty="0"/>
              <a:t> </a:t>
            </a:r>
            <a:r>
              <a:rPr lang="ru-RU" b="1" dirty="0"/>
              <a:t>університеті</a:t>
            </a:r>
            <a:r>
              <a:rPr lang="ru-RU" b="1" dirty="0"/>
              <a:t> на </a:t>
            </a:r>
            <a:r>
              <a:rPr lang="ru-RU" b="1" dirty="0"/>
              <a:t>відділенні</a:t>
            </a:r>
            <a:r>
              <a:rPr lang="ru-RU" b="1" dirty="0"/>
              <a:t> </a:t>
            </a:r>
            <a:r>
              <a:rPr lang="ru-RU" b="1" dirty="0"/>
              <a:t>англійської</a:t>
            </a:r>
            <a:r>
              <a:rPr lang="ru-RU" b="1" dirty="0"/>
              <a:t>, а </a:t>
            </a:r>
            <a:r>
              <a:rPr lang="ru-RU" b="1" dirty="0"/>
              <a:t>згодом</a:t>
            </a:r>
            <a:r>
              <a:rPr lang="ru-RU" b="1" dirty="0"/>
              <a:t> </a:t>
            </a:r>
            <a:r>
              <a:rPr lang="ru-RU" b="1" dirty="0"/>
              <a:t>японської</a:t>
            </a:r>
            <a:r>
              <a:rPr lang="ru-RU" b="1" dirty="0"/>
              <a:t> </a:t>
            </a:r>
            <a:r>
              <a:rPr lang="ru-RU" b="1" dirty="0"/>
              <a:t>літератур</a:t>
            </a:r>
            <a:r>
              <a:rPr lang="ru-RU" b="1" dirty="0"/>
              <a:t>. Тема </a:t>
            </a:r>
            <a:r>
              <a:rPr lang="ru-RU" b="1" dirty="0"/>
              <a:t>його</a:t>
            </a:r>
            <a:r>
              <a:rPr lang="ru-RU" b="1" dirty="0"/>
              <a:t> </a:t>
            </a:r>
            <a:r>
              <a:rPr lang="ru-RU" b="1" dirty="0"/>
              <a:t>дипломної</a:t>
            </a:r>
            <a:r>
              <a:rPr lang="ru-RU" b="1" dirty="0"/>
              <a:t> </a:t>
            </a:r>
            <a:r>
              <a:rPr lang="ru-RU" b="1" dirty="0"/>
              <a:t>роботи</a:t>
            </a:r>
            <a:r>
              <a:rPr lang="ru-RU" b="1" dirty="0"/>
              <a:t> — «Коротка </a:t>
            </a:r>
            <a:r>
              <a:rPr lang="ru-RU" b="1" dirty="0"/>
              <a:t>історія</a:t>
            </a:r>
            <a:r>
              <a:rPr lang="ru-RU" b="1" dirty="0"/>
              <a:t> </a:t>
            </a:r>
            <a:r>
              <a:rPr lang="ru-RU" b="1" dirty="0"/>
              <a:t>японського</a:t>
            </a:r>
            <a:r>
              <a:rPr lang="ru-RU" b="1" dirty="0"/>
              <a:t> роману».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567">
            <a:off x="287111" y="1179031"/>
            <a:ext cx="3124448" cy="55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36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Творчість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52736"/>
            <a:ext cx="5040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b="1" dirty="0" smtClean="0"/>
              <a:t>1914 </a:t>
            </a:r>
            <a:r>
              <a:rPr lang="uk-UA" b="1" dirty="0"/>
              <a:t>року почав писати свою першу автобіографічну розповідь, яка публікується в 1925 році під назвою “Щоденник шістнадцятирічного</a:t>
            </a:r>
            <a:r>
              <a:rPr lang="uk-UA" b="1" dirty="0" smtClean="0"/>
              <a:t>”.</a:t>
            </a:r>
          </a:p>
          <a:p>
            <a:pPr algn="just"/>
            <a:r>
              <a:rPr lang="uk-UA" b="1" dirty="0" smtClean="0"/>
              <a:t>	У </a:t>
            </a:r>
            <a:r>
              <a:rPr lang="uk-UA" b="1" dirty="0"/>
              <a:t>1923 році навчаючись на останньому курсі університету Кавабата Ясунарі помістив свою статтю в студентському журналі “Синіть” (“Новий напрям”), що привернула увагу письменника </a:t>
            </a:r>
            <a:r>
              <a:rPr lang="uk-UA" b="1" dirty="0"/>
              <a:t>Кан</a:t>
            </a:r>
            <a:r>
              <a:rPr lang="uk-UA" b="1" dirty="0"/>
              <a:t> </a:t>
            </a:r>
            <a:r>
              <a:rPr lang="uk-UA" b="1" dirty="0"/>
              <a:t>Кикуті</a:t>
            </a:r>
            <a:r>
              <a:rPr lang="uk-UA" b="1" dirty="0"/>
              <a:t>. Який запропонував стати Ясунарі членом редакції літературного журналу “</a:t>
            </a:r>
            <a:r>
              <a:rPr lang="uk-UA" b="1" dirty="0"/>
              <a:t>Бунгей</a:t>
            </a:r>
            <a:r>
              <a:rPr lang="uk-UA" b="1" dirty="0"/>
              <a:t> </a:t>
            </a:r>
            <a:r>
              <a:rPr lang="uk-UA" b="1" dirty="0"/>
              <a:t>сюнджю</a:t>
            </a:r>
            <a:r>
              <a:rPr lang="uk-UA" b="1" dirty="0"/>
              <a:t>” (“Література епохи”).</a:t>
            </a:r>
            <a:endParaRPr lang="ru-RU" b="1" dirty="0"/>
          </a:p>
          <a:p>
            <a:pPr algn="just"/>
            <a:r>
              <a:rPr lang="uk-UA" b="1" dirty="0" smtClean="0"/>
              <a:t>	У </a:t>
            </a:r>
            <a:r>
              <a:rPr lang="uk-UA" b="1" dirty="0"/>
              <a:t>1924 році Кавабата разом з групою молодих письменників започатковує журнал “</a:t>
            </a:r>
            <a:r>
              <a:rPr lang="uk-UA" b="1" dirty="0"/>
              <a:t>Бунгей</a:t>
            </a:r>
            <a:r>
              <a:rPr lang="uk-UA" b="1" dirty="0"/>
              <a:t> </a:t>
            </a:r>
            <a:r>
              <a:rPr lang="uk-UA" b="1" dirty="0"/>
              <a:t>дзидай</a:t>
            </a:r>
            <a:r>
              <a:rPr lang="uk-UA" b="1" dirty="0"/>
              <a:t>” (“Сучасна література”) модерністського напряму в японській літературі, відомого під назвою “</a:t>
            </a:r>
            <a:r>
              <a:rPr lang="uk-UA" b="1" dirty="0"/>
              <a:t>синканкакуха</a:t>
            </a:r>
            <a:r>
              <a:rPr lang="uk-UA" b="1" dirty="0"/>
              <a:t>” (“</a:t>
            </a:r>
            <a:r>
              <a:rPr lang="uk-UA" b="1" dirty="0"/>
              <a:t>неосенсуалісти</a:t>
            </a:r>
            <a:r>
              <a:rPr lang="uk-UA" b="1" dirty="0"/>
              <a:t>”) , яка перебувала під сильним впливом модерністських письменників Заходу.</a:t>
            </a:r>
            <a:endParaRPr lang="ru-RU" b="1" dirty="0"/>
          </a:p>
          <a:p>
            <a:endParaRPr lang="uk-UA" b="1" dirty="0">
              <a:solidFill>
                <a:srgbClr val="00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3">
            <a:off x="244816" y="1219103"/>
            <a:ext cx="3007060" cy="455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76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1" y="1108986"/>
            <a:ext cx="5328593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/>
              <a:t>	 Перший </a:t>
            </a:r>
            <a:r>
              <a:rPr lang="ru-RU" b="1" dirty="0"/>
              <a:t>літературний</a:t>
            </a:r>
            <a:r>
              <a:rPr lang="ru-RU" b="1" dirty="0"/>
              <a:t> </a:t>
            </a:r>
            <a:r>
              <a:rPr lang="ru-RU" b="1" dirty="0"/>
              <a:t>успіх</a:t>
            </a:r>
            <a:r>
              <a:rPr lang="ru-RU" b="1" dirty="0"/>
              <a:t> </a:t>
            </a:r>
            <a:r>
              <a:rPr lang="ru-RU" b="1" dirty="0"/>
              <a:t>починаючому</a:t>
            </a:r>
            <a:r>
              <a:rPr lang="ru-RU" b="1" dirty="0"/>
              <a:t> </a:t>
            </a:r>
            <a:r>
              <a:rPr lang="ru-RU" b="1" dirty="0"/>
              <a:t>письменнику</a:t>
            </a:r>
            <a:r>
              <a:rPr lang="ru-RU" b="1" dirty="0"/>
              <a:t> принесла </a:t>
            </a:r>
            <a:r>
              <a:rPr lang="ru-RU" b="1" dirty="0"/>
              <a:t>повість</a:t>
            </a:r>
            <a:r>
              <a:rPr lang="ru-RU" b="1" dirty="0"/>
              <a:t> "</a:t>
            </a:r>
            <a:r>
              <a:rPr lang="ru-RU" b="1" dirty="0"/>
              <a:t>Танцівниця</a:t>
            </a:r>
            <a:r>
              <a:rPr lang="ru-RU" b="1" dirty="0"/>
              <a:t> з </a:t>
            </a:r>
            <a:r>
              <a:rPr lang="ru-RU" b="1" dirty="0"/>
              <a:t>Ідзу</a:t>
            </a:r>
            <a:r>
              <a:rPr lang="ru-RU" b="1" dirty="0"/>
              <a:t>” (1925), де </a:t>
            </a:r>
            <a:r>
              <a:rPr lang="ru-RU" b="1" dirty="0"/>
              <a:t>розповідається</a:t>
            </a:r>
            <a:r>
              <a:rPr lang="ru-RU" b="1" dirty="0"/>
              <a:t> про студента, </a:t>
            </a:r>
            <a:r>
              <a:rPr lang="ru-RU" b="1" dirty="0"/>
              <a:t>що</a:t>
            </a:r>
            <a:r>
              <a:rPr lang="ru-RU" b="1" dirty="0"/>
              <a:t> </a:t>
            </a:r>
            <a:r>
              <a:rPr lang="ru-RU" b="1" dirty="0"/>
              <a:t>закохався</a:t>
            </a:r>
            <a:r>
              <a:rPr lang="ru-RU" b="1" dirty="0"/>
              <a:t> в </a:t>
            </a:r>
            <a:r>
              <a:rPr lang="ru-RU" b="1" dirty="0"/>
              <a:t>молоду</a:t>
            </a:r>
            <a:r>
              <a:rPr lang="ru-RU" b="1" dirty="0"/>
              <a:t> </a:t>
            </a:r>
            <a:r>
              <a:rPr lang="ru-RU" b="1" dirty="0"/>
              <a:t>танцівницю</a:t>
            </a:r>
            <a:r>
              <a:rPr lang="ru-RU" b="1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/>
              <a:t>Постійним </a:t>
            </a:r>
            <a:r>
              <a:rPr lang="ru-RU" b="1" dirty="0"/>
              <a:t>джерелом</a:t>
            </a:r>
            <a:r>
              <a:rPr lang="ru-RU" b="1" dirty="0"/>
              <a:t> </a:t>
            </a:r>
            <a:r>
              <a:rPr lang="ru-RU" b="1" dirty="0"/>
              <a:t>творчого</a:t>
            </a:r>
            <a:r>
              <a:rPr lang="ru-RU" b="1" dirty="0"/>
              <a:t> </a:t>
            </a:r>
            <a:r>
              <a:rPr lang="ru-RU" b="1" dirty="0"/>
              <a:t>натхнення</a:t>
            </a:r>
            <a:r>
              <a:rPr lang="ru-RU" b="1" dirty="0"/>
              <a:t> Кавабата </a:t>
            </a:r>
            <a:r>
              <a:rPr lang="ru-RU" b="1" dirty="0"/>
              <a:t>Ясунарі</a:t>
            </a:r>
            <a:r>
              <a:rPr lang="ru-RU" b="1" dirty="0"/>
              <a:t>, за </a:t>
            </a:r>
            <a:r>
              <a:rPr lang="ru-RU" b="1" dirty="0"/>
              <a:t>його</a:t>
            </a:r>
            <a:r>
              <a:rPr lang="ru-RU" b="1" dirty="0"/>
              <a:t> </a:t>
            </a:r>
            <a:r>
              <a:rPr lang="ru-RU" b="1" dirty="0"/>
              <a:t>власним</a:t>
            </a:r>
            <a:r>
              <a:rPr lang="ru-RU" b="1" dirty="0"/>
              <a:t> </a:t>
            </a:r>
            <a:r>
              <a:rPr lang="ru-RU" b="1" dirty="0"/>
              <a:t>зізнанням</a:t>
            </a:r>
            <a:r>
              <a:rPr lang="ru-RU" b="1" dirty="0"/>
              <a:t>, </a:t>
            </a:r>
            <a:r>
              <a:rPr lang="ru-RU" b="1" dirty="0"/>
              <a:t>слугувала</a:t>
            </a:r>
            <a:r>
              <a:rPr lang="ru-RU" b="1" dirty="0"/>
              <a:t> «</a:t>
            </a:r>
            <a:r>
              <a:rPr lang="ru-RU" b="1" dirty="0"/>
              <a:t>Повість</a:t>
            </a:r>
            <a:r>
              <a:rPr lang="ru-RU" b="1" dirty="0"/>
              <a:t> про </a:t>
            </a:r>
            <a:r>
              <a:rPr lang="ru-RU" b="1" dirty="0"/>
              <a:t>Гендзі</a:t>
            </a:r>
            <a:r>
              <a:rPr lang="ru-RU" b="1" dirty="0"/>
              <a:t>» — </a:t>
            </a:r>
            <a:r>
              <a:rPr lang="ru-RU" b="1" dirty="0"/>
              <a:t>найвидатніша</a:t>
            </a:r>
            <a:r>
              <a:rPr lang="ru-RU" b="1" dirty="0"/>
              <a:t> </a:t>
            </a:r>
            <a:r>
              <a:rPr lang="ru-RU" b="1" dirty="0"/>
              <a:t>пам'ятка</a:t>
            </a:r>
            <a:r>
              <a:rPr lang="ru-RU" b="1" dirty="0"/>
              <a:t> </a:t>
            </a:r>
            <a:r>
              <a:rPr lang="ru-RU" b="1" dirty="0"/>
              <a:t>середньовічної</a:t>
            </a:r>
            <a:r>
              <a:rPr lang="ru-RU" b="1" dirty="0"/>
              <a:t> </a:t>
            </a:r>
            <a:r>
              <a:rPr lang="ru-RU" b="1" dirty="0"/>
              <a:t>японської</a:t>
            </a:r>
            <a:r>
              <a:rPr lang="ru-RU" b="1" dirty="0"/>
              <a:t> </a:t>
            </a:r>
            <a:r>
              <a:rPr lang="ru-RU" b="1" dirty="0"/>
              <a:t>літератури</a:t>
            </a:r>
            <a:r>
              <a:rPr lang="ru-RU" b="1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uk-UA" b="1" dirty="0" smtClean="0"/>
              <a:t>	У </a:t>
            </a:r>
            <a:r>
              <a:rPr lang="uk-UA" b="1" dirty="0"/>
              <a:t>1933 році написав книгу “Птахи і звірі”, де розповідається про холостяка, який відмовляється спілкуватися з людьми і знаходить мир серед тварин, пестячи спогади про дівчину яку кохав замолоду</a:t>
            </a:r>
            <a:r>
              <a:rPr lang="uk-UA" b="1" dirty="0" smtClean="0"/>
              <a:t>.</a:t>
            </a:r>
          </a:p>
          <a:p>
            <a:pPr algn="just"/>
            <a:r>
              <a:rPr lang="uk-UA" b="1" dirty="0" smtClean="0"/>
              <a:t>	З </a:t>
            </a:r>
            <a:r>
              <a:rPr lang="uk-UA" b="1" dirty="0"/>
              <a:t>30-х років творчість </a:t>
            </a:r>
            <a:r>
              <a:rPr lang="uk-UA" b="1" dirty="0"/>
              <a:t>Кавабати</a:t>
            </a:r>
            <a:r>
              <a:rPr lang="uk-UA" b="1" dirty="0"/>
              <a:t> стає більш традиційною, він відмовляється від ранніх літературних </a:t>
            </a:r>
            <a:r>
              <a:rPr lang="uk-UA" b="1" dirty="0"/>
              <a:t>експкрементів</a:t>
            </a:r>
            <a:r>
              <a:rPr lang="uk-UA" b="1" dirty="0"/>
              <a:t>.</a:t>
            </a:r>
          </a:p>
          <a:p>
            <a:pPr algn="just"/>
            <a:r>
              <a:rPr lang="uk-UA" b="1" dirty="0" smtClean="0"/>
              <a:t>	У </a:t>
            </a:r>
            <a:r>
              <a:rPr lang="uk-UA" b="1" dirty="0"/>
              <a:t>1934 році починає роботу над “Сніжною країною”. Перший варіант з</a:t>
            </a:r>
            <a:r>
              <a:rPr lang="en-US" b="1" dirty="0"/>
              <a:t>`</a:t>
            </a:r>
            <a:r>
              <a:rPr lang="uk-UA" b="1" dirty="0"/>
              <a:t>явився в 1937 році, а останній і остаточний аж через 10 років.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Творчість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566">
            <a:off x="301235" y="1208502"/>
            <a:ext cx="3022236" cy="475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Особисте життя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080286"/>
            <a:ext cx="804965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b="1" dirty="0" smtClean="0"/>
              <a:t>	У </a:t>
            </a:r>
            <a:r>
              <a:rPr lang="uk-UA" b="1" dirty="0"/>
              <a:t>1931 році Кавабата одружився, а в 1934 році переїхав до м. </a:t>
            </a:r>
            <a:r>
              <a:rPr lang="uk-UA" b="1" dirty="0"/>
              <a:t>Камакури</a:t>
            </a:r>
            <a:r>
              <a:rPr lang="uk-UA" b="1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uk-UA" b="1" dirty="0"/>
              <a:t>У цьому місті народилася донька.</a:t>
            </a:r>
          </a:p>
          <a:p>
            <a:pPr algn="just">
              <a:lnSpc>
                <a:spcPct val="80000"/>
              </a:lnSpc>
            </a:pPr>
            <a:r>
              <a:rPr lang="uk-UA" b="1" dirty="0" smtClean="0"/>
              <a:t>	Родина </a:t>
            </a:r>
            <a:r>
              <a:rPr lang="uk-UA" b="1" dirty="0"/>
              <a:t>Ясунарі жила ніби на два світи : узимку вони мешкали на гірському курорті в котеджі європейського зразка, а влітку у класичному японському будинку.</a:t>
            </a:r>
          </a:p>
          <a:p>
            <a:pPr algn="just">
              <a:lnSpc>
                <a:spcPct val="80000"/>
              </a:lnSpc>
            </a:pPr>
            <a:r>
              <a:rPr lang="uk-UA" b="1" dirty="0"/>
              <a:t>  </a:t>
            </a:r>
            <a:r>
              <a:rPr lang="uk-UA" b="1" dirty="0" smtClean="0"/>
              <a:t>	</a:t>
            </a:r>
            <a:r>
              <a:rPr lang="ru-RU" b="1" dirty="0" smtClean="0"/>
              <a:t>Неподалеку </a:t>
            </a:r>
            <a:r>
              <a:rPr lang="ru-RU" b="1" dirty="0"/>
              <a:t>від</a:t>
            </a:r>
            <a:r>
              <a:rPr lang="ru-RU" b="1" dirty="0"/>
              <a:t> </a:t>
            </a:r>
            <a:r>
              <a:rPr lang="ru-RU" b="1" dirty="0"/>
              <a:t>Дзуси</a:t>
            </a:r>
            <a:r>
              <a:rPr lang="ru-RU" b="1" dirty="0"/>
              <a:t> у </a:t>
            </a:r>
            <a:r>
              <a:rPr lang="ru-RU" b="1" dirty="0"/>
              <a:t>Ясунарі</a:t>
            </a:r>
            <a:r>
              <a:rPr lang="ru-RU" b="1" dirty="0"/>
              <a:t> </a:t>
            </a:r>
            <a:r>
              <a:rPr lang="ru-RU" b="1" dirty="0"/>
              <a:t>була</a:t>
            </a:r>
            <a:r>
              <a:rPr lang="ru-RU" b="1" dirty="0"/>
              <a:t> квартира, де він </a:t>
            </a:r>
            <a:r>
              <a:rPr lang="ru-RU" b="1" dirty="0"/>
              <a:t>працював</a:t>
            </a:r>
            <a:r>
              <a:rPr lang="ru-RU" b="1" dirty="0"/>
              <a:t> в </a:t>
            </a:r>
            <a:r>
              <a:rPr lang="ru-RU" b="1" dirty="0"/>
              <a:t>традиційному</a:t>
            </a:r>
            <a:r>
              <a:rPr lang="ru-RU" b="1" dirty="0"/>
              <a:t> </a:t>
            </a:r>
            <a:r>
              <a:rPr lang="ru-RU" b="1" dirty="0"/>
              <a:t>японському</a:t>
            </a:r>
            <a:r>
              <a:rPr lang="ru-RU" b="1" dirty="0"/>
              <a:t> </a:t>
            </a:r>
            <a:r>
              <a:rPr lang="ru-RU" b="1" dirty="0"/>
              <a:t>кімоно</a:t>
            </a:r>
            <a:r>
              <a:rPr lang="ru-RU" b="1" dirty="0"/>
              <a:t> і </a:t>
            </a:r>
            <a:r>
              <a:rPr lang="ru-RU" b="1" dirty="0"/>
              <a:t>дерев'яних</a:t>
            </a:r>
            <a:r>
              <a:rPr lang="ru-RU" b="1" dirty="0"/>
              <a:t> </a:t>
            </a:r>
            <a:r>
              <a:rPr lang="ru-RU" b="1" dirty="0"/>
              <a:t>сандалях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3954"/>
            <a:ext cx="5112568" cy="393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8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6" y="260648"/>
            <a:ext cx="4940027" cy="336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245910"/>
            <a:ext cx="338437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	</a:t>
            </a:r>
            <a:r>
              <a:rPr lang="ru-RU" b="1" dirty="0" smtClean="0"/>
              <a:t>У </a:t>
            </a:r>
            <a:r>
              <a:rPr lang="ru-RU" b="1" dirty="0"/>
              <a:t>1960р. при </a:t>
            </a:r>
            <a:r>
              <a:rPr lang="ru-RU" b="1" dirty="0"/>
              <a:t>підтримці</a:t>
            </a:r>
            <a:r>
              <a:rPr lang="ru-RU" b="1" dirty="0"/>
              <a:t> </a:t>
            </a:r>
            <a:r>
              <a:rPr lang="ru-RU" b="1" dirty="0"/>
              <a:t>держдепартаменту</a:t>
            </a:r>
            <a:r>
              <a:rPr lang="ru-RU" b="1" dirty="0"/>
              <a:t> США Кавабата </a:t>
            </a:r>
            <a:r>
              <a:rPr lang="ru-RU" b="1" dirty="0"/>
              <a:t>здійснює</a:t>
            </a:r>
            <a:r>
              <a:rPr lang="ru-RU" b="1" dirty="0"/>
              <a:t> турне по </a:t>
            </a:r>
            <a:r>
              <a:rPr lang="ru-RU" b="1" dirty="0"/>
              <a:t>декількох</a:t>
            </a:r>
            <a:r>
              <a:rPr lang="ru-RU" b="1" dirty="0"/>
              <a:t> </a:t>
            </a:r>
            <a:r>
              <a:rPr lang="ru-RU" b="1" dirty="0"/>
              <a:t>американських</a:t>
            </a:r>
            <a:r>
              <a:rPr lang="ru-RU" b="1" dirty="0"/>
              <a:t> </a:t>
            </a:r>
            <a:r>
              <a:rPr lang="ru-RU" b="1" dirty="0"/>
              <a:t>університетах</a:t>
            </a:r>
            <a:r>
              <a:rPr lang="ru-RU" b="1" dirty="0"/>
              <a:t> (в число </a:t>
            </a:r>
            <a:r>
              <a:rPr lang="ru-RU" b="1" dirty="0"/>
              <a:t>яких</a:t>
            </a:r>
            <a:r>
              <a:rPr lang="ru-RU" b="1" dirty="0"/>
              <a:t> входив і </a:t>
            </a:r>
            <a:r>
              <a:rPr lang="ru-RU" b="1" dirty="0"/>
              <a:t>Колумбійський</a:t>
            </a:r>
            <a:r>
              <a:rPr lang="ru-RU" b="1" dirty="0"/>
              <a:t> </a:t>
            </a:r>
            <a:r>
              <a:rPr lang="ru-RU" b="1" dirty="0"/>
              <a:t>університет</a:t>
            </a:r>
            <a:r>
              <a:rPr lang="ru-RU" b="1" dirty="0"/>
              <a:t>), де </a:t>
            </a:r>
            <a:r>
              <a:rPr lang="ru-RU" b="1" dirty="0"/>
              <a:t>веде</a:t>
            </a:r>
            <a:r>
              <a:rPr lang="ru-RU" b="1" dirty="0"/>
              <a:t> </a:t>
            </a:r>
            <a:r>
              <a:rPr lang="ru-RU" b="1" dirty="0"/>
              <a:t>семінари</a:t>
            </a:r>
            <a:r>
              <a:rPr lang="ru-RU" b="1" dirty="0"/>
              <a:t> по </a:t>
            </a:r>
            <a:r>
              <a:rPr lang="ru-RU" b="1" dirty="0"/>
              <a:t>японській</a:t>
            </a:r>
            <a:r>
              <a:rPr lang="ru-RU" b="1" dirty="0"/>
              <a:t> </a:t>
            </a:r>
            <a:r>
              <a:rPr lang="ru-RU" b="1" dirty="0"/>
              <a:t>літературі</a:t>
            </a:r>
            <a:r>
              <a:rPr lang="ru-RU" b="1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/>
              <a:t>	У </a:t>
            </a:r>
            <a:r>
              <a:rPr lang="ru-RU" b="1" dirty="0"/>
              <a:t>своїх</a:t>
            </a:r>
            <a:r>
              <a:rPr lang="ru-RU" b="1" dirty="0"/>
              <a:t> </a:t>
            </a:r>
            <a:r>
              <a:rPr lang="ru-RU" b="1" dirty="0"/>
              <a:t>лекціях</a:t>
            </a:r>
            <a:r>
              <a:rPr lang="ru-RU" b="1" dirty="0"/>
              <a:t> він </a:t>
            </a:r>
            <a:r>
              <a:rPr lang="ru-RU" b="1" dirty="0"/>
              <a:t>вказував</a:t>
            </a:r>
            <a:r>
              <a:rPr lang="ru-RU" b="1" dirty="0"/>
              <a:t> на </a:t>
            </a:r>
            <a:r>
              <a:rPr lang="ru-RU" b="1" dirty="0"/>
              <a:t>безперервність</a:t>
            </a:r>
            <a:r>
              <a:rPr lang="ru-RU" b="1" dirty="0"/>
              <a:t> </a:t>
            </a:r>
            <a:r>
              <a:rPr lang="ru-RU" b="1" dirty="0"/>
              <a:t>розвитку</a:t>
            </a:r>
            <a:r>
              <a:rPr lang="ru-RU" b="1" dirty="0"/>
              <a:t> </a:t>
            </a:r>
            <a:r>
              <a:rPr lang="ru-RU" b="1" dirty="0"/>
              <a:t>японської</a:t>
            </a:r>
            <a:r>
              <a:rPr lang="ru-RU" b="1" dirty="0"/>
              <a:t> </a:t>
            </a:r>
            <a:r>
              <a:rPr lang="ru-RU" b="1" dirty="0"/>
              <a:t>літератури</a:t>
            </a:r>
            <a:r>
              <a:rPr lang="ru-RU" b="1" dirty="0"/>
              <a:t> з XI по XIX </a:t>
            </a:r>
            <a:r>
              <a:rPr lang="ru-RU" b="1" dirty="0"/>
              <a:t>століття,а</a:t>
            </a:r>
            <a:r>
              <a:rPr lang="ru-RU" b="1" dirty="0"/>
              <a:t> </a:t>
            </a:r>
            <a:r>
              <a:rPr lang="ru-RU" b="1" dirty="0"/>
              <a:t>також</a:t>
            </a:r>
            <a:r>
              <a:rPr lang="ru-RU" b="1" dirty="0"/>
              <a:t> на </a:t>
            </a:r>
            <a:r>
              <a:rPr lang="ru-RU" b="1" dirty="0"/>
              <a:t>глибокі</a:t>
            </a:r>
            <a:r>
              <a:rPr lang="ru-RU" b="1" dirty="0"/>
              <a:t> </a:t>
            </a:r>
            <a:r>
              <a:rPr lang="ru-RU" b="1" dirty="0"/>
              <a:t>зміни</a:t>
            </a:r>
            <a:r>
              <a:rPr lang="ru-RU" b="1" dirty="0"/>
              <a:t>, </a:t>
            </a:r>
            <a:r>
              <a:rPr lang="ru-RU" b="1" dirty="0"/>
              <a:t>що</a:t>
            </a:r>
            <a:r>
              <a:rPr lang="ru-RU" b="1" dirty="0"/>
              <a:t> </a:t>
            </a:r>
            <a:r>
              <a:rPr lang="ru-RU" b="1" dirty="0"/>
              <a:t>відбулися</a:t>
            </a:r>
            <a:r>
              <a:rPr lang="ru-RU" b="1" dirty="0"/>
              <a:t> в </a:t>
            </a:r>
            <a:r>
              <a:rPr lang="ru-RU" b="1" dirty="0"/>
              <a:t>кінці</a:t>
            </a:r>
            <a:r>
              <a:rPr lang="ru-RU" b="1" dirty="0"/>
              <a:t> </a:t>
            </a:r>
            <a:r>
              <a:rPr lang="ru-RU" b="1" dirty="0"/>
              <a:t>минулого</a:t>
            </a:r>
            <a:r>
              <a:rPr lang="ru-RU" b="1" dirty="0"/>
              <a:t> </a:t>
            </a:r>
            <a:r>
              <a:rPr lang="ru-RU" b="1" dirty="0"/>
              <a:t>сторіччя</a:t>
            </a:r>
            <a:r>
              <a:rPr lang="ru-RU" b="1" dirty="0"/>
              <a:t>, коли </a:t>
            </a:r>
            <a:r>
              <a:rPr lang="ru-RU" b="1" dirty="0"/>
              <a:t>японські</a:t>
            </a:r>
            <a:r>
              <a:rPr lang="ru-RU" b="1" dirty="0"/>
              <a:t> </a:t>
            </a:r>
            <a:r>
              <a:rPr lang="ru-RU" b="1" dirty="0"/>
              <a:t>письменники</a:t>
            </a:r>
            <a:r>
              <a:rPr lang="ru-RU" b="1" dirty="0"/>
              <a:t> </a:t>
            </a:r>
            <a:r>
              <a:rPr lang="ru-RU" b="1" dirty="0"/>
              <a:t>випробували</a:t>
            </a:r>
            <a:r>
              <a:rPr lang="ru-RU" b="1" dirty="0"/>
              <a:t> </a:t>
            </a:r>
            <a:r>
              <a:rPr lang="ru-RU" b="1" dirty="0"/>
              <a:t>сильний</a:t>
            </a:r>
            <a:r>
              <a:rPr lang="ru-RU" b="1" dirty="0"/>
              <a:t> </a:t>
            </a:r>
            <a:r>
              <a:rPr lang="ru-RU" b="1" dirty="0"/>
              <a:t>вплив</a:t>
            </a:r>
            <a:r>
              <a:rPr lang="ru-RU" b="1" dirty="0"/>
              <a:t> </a:t>
            </a:r>
            <a:r>
              <a:rPr lang="ru-RU" b="1" dirty="0"/>
              <a:t>своїх</a:t>
            </a:r>
            <a:r>
              <a:rPr lang="ru-RU" b="1" dirty="0"/>
              <a:t> </a:t>
            </a:r>
            <a:r>
              <a:rPr lang="ru-RU" b="1" dirty="0"/>
              <a:t>західних</a:t>
            </a:r>
            <a:r>
              <a:rPr lang="ru-RU" b="1" dirty="0"/>
              <a:t> </a:t>
            </a:r>
            <a:r>
              <a:rPr lang="ru-RU" b="1" dirty="0"/>
              <a:t>побратимів</a:t>
            </a:r>
            <a:r>
              <a:rPr lang="ru-RU" b="1" dirty="0"/>
              <a:t> по перу.</a:t>
            </a:r>
          </a:p>
          <a:p>
            <a:pPr algn="just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0124" y="3861048"/>
            <a:ext cx="5161955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	</a:t>
            </a:r>
            <a:r>
              <a:rPr lang="ru-RU" b="1" dirty="0" smtClean="0"/>
              <a:t>У </a:t>
            </a:r>
            <a:r>
              <a:rPr lang="ru-RU" b="1" dirty="0"/>
              <a:t>1968 </a:t>
            </a:r>
            <a:r>
              <a:rPr lang="ru-RU" b="1" dirty="0"/>
              <a:t>році</a:t>
            </a:r>
            <a:r>
              <a:rPr lang="ru-RU" b="1" dirty="0"/>
              <a:t> </a:t>
            </a:r>
            <a:r>
              <a:rPr lang="ru-RU" b="1" dirty="0"/>
              <a:t>Ясунарі</a:t>
            </a:r>
            <a:r>
              <a:rPr lang="ru-RU" b="1" dirty="0"/>
              <a:t> </a:t>
            </a:r>
            <a:r>
              <a:rPr lang="ru-RU" b="1" dirty="0"/>
              <a:t>отримав</a:t>
            </a:r>
            <a:r>
              <a:rPr lang="ru-RU" b="1" dirty="0"/>
              <a:t> </a:t>
            </a:r>
            <a:r>
              <a:rPr lang="ru-RU" b="1" dirty="0"/>
              <a:t>Нобелівську</a:t>
            </a:r>
            <a:r>
              <a:rPr lang="ru-RU" b="1" dirty="0"/>
              <a:t> </a:t>
            </a:r>
            <a:r>
              <a:rPr lang="ru-RU" b="1" dirty="0"/>
              <a:t>премію</a:t>
            </a:r>
            <a:r>
              <a:rPr lang="ru-RU" b="1" dirty="0"/>
              <a:t> по </a:t>
            </a:r>
            <a:r>
              <a:rPr lang="ru-RU" b="1" dirty="0"/>
              <a:t>літературі</a:t>
            </a:r>
            <a:r>
              <a:rPr lang="ru-RU" b="1" dirty="0"/>
              <a:t> "за </a:t>
            </a:r>
            <a:r>
              <a:rPr lang="ru-RU" b="1" dirty="0"/>
              <a:t>письменницьку</a:t>
            </a:r>
            <a:r>
              <a:rPr lang="ru-RU" b="1" dirty="0"/>
              <a:t> </a:t>
            </a:r>
            <a:r>
              <a:rPr lang="ru-RU" b="1" dirty="0"/>
              <a:t>майстерність</a:t>
            </a:r>
            <a:r>
              <a:rPr lang="ru-RU" b="1" dirty="0"/>
              <a:t>, яка </a:t>
            </a:r>
            <a:r>
              <a:rPr lang="ru-RU" b="1" dirty="0"/>
              <a:t>передає</a:t>
            </a:r>
            <a:r>
              <a:rPr lang="ru-RU" b="1" dirty="0"/>
              <a:t> суть </a:t>
            </a:r>
            <a:r>
              <a:rPr lang="ru-RU" b="1" dirty="0"/>
              <a:t>японської</a:t>
            </a:r>
            <a:r>
              <a:rPr lang="ru-RU" b="1" dirty="0"/>
              <a:t> </a:t>
            </a:r>
            <a:r>
              <a:rPr lang="ru-RU" b="1" dirty="0"/>
              <a:t>свідомості</a:t>
            </a:r>
            <a:r>
              <a:rPr lang="ru-RU" b="1" dirty="0"/>
              <a:t>”.</a:t>
            </a:r>
          </a:p>
          <a:p>
            <a:pPr algn="just"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b="1" dirty="0" smtClean="0"/>
              <a:t>	Будучи </a:t>
            </a:r>
            <a:r>
              <a:rPr lang="ru-RU" b="1" dirty="0"/>
              <a:t>першим </a:t>
            </a:r>
            <a:r>
              <a:rPr lang="ru-RU" b="1" dirty="0"/>
              <a:t>японським</a:t>
            </a:r>
            <a:r>
              <a:rPr lang="ru-RU" b="1" dirty="0"/>
              <a:t> </a:t>
            </a:r>
            <a:r>
              <a:rPr lang="ru-RU" b="1" dirty="0"/>
              <a:t>письменником</a:t>
            </a:r>
            <a:r>
              <a:rPr lang="ru-RU" b="1" dirty="0"/>
              <a:t>, </a:t>
            </a:r>
            <a:r>
              <a:rPr lang="ru-RU" b="1" dirty="0"/>
              <a:t>що</a:t>
            </a:r>
            <a:r>
              <a:rPr lang="ru-RU" b="1" dirty="0"/>
              <a:t> </a:t>
            </a:r>
            <a:r>
              <a:rPr lang="ru-RU" b="1" dirty="0"/>
              <a:t>отримав</a:t>
            </a:r>
            <a:r>
              <a:rPr lang="ru-RU" b="1" dirty="0"/>
              <a:t> </a:t>
            </a:r>
            <a:r>
              <a:rPr lang="ru-RU" b="1" dirty="0"/>
              <a:t>Нобелівську</a:t>
            </a:r>
            <a:r>
              <a:rPr lang="ru-RU" b="1" dirty="0"/>
              <a:t> </a:t>
            </a:r>
            <a:r>
              <a:rPr lang="ru-RU" b="1" dirty="0"/>
              <a:t>премію</a:t>
            </a:r>
            <a:r>
              <a:rPr lang="ru-RU" b="1" dirty="0"/>
              <a:t>, Кавабата. в </a:t>
            </a:r>
            <a:r>
              <a:rPr lang="ru-RU" b="1" dirty="0"/>
              <a:t>своїй</a:t>
            </a:r>
            <a:r>
              <a:rPr lang="ru-RU" b="1" dirty="0"/>
              <a:t> </a:t>
            </a:r>
            <a:r>
              <a:rPr lang="ru-RU" b="1" dirty="0"/>
              <a:t>промові</a:t>
            </a:r>
            <a:r>
              <a:rPr lang="ru-RU" b="1" dirty="0"/>
              <a:t> сказав: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"Все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своє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життя я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прагнув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прекрасного і буду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прагнути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самої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смерті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”.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9206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Премії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679" y="1208902"/>
            <a:ext cx="416122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"За </a:t>
            </a:r>
            <a:r>
              <a:rPr lang="ru-RU" b="1" dirty="0"/>
              <a:t>розвиток</a:t>
            </a:r>
            <a:r>
              <a:rPr lang="ru-RU" b="1" dirty="0"/>
              <a:t> </a:t>
            </a:r>
            <a:r>
              <a:rPr lang="ru-RU" b="1" dirty="0"/>
              <a:t>літератури</a:t>
            </a:r>
            <a:r>
              <a:rPr lang="ru-RU" b="1" dirty="0"/>
              <a:t>” (1937).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 </a:t>
            </a:r>
            <a:r>
              <a:rPr lang="ru-RU" b="1" dirty="0"/>
              <a:t>Літературну</a:t>
            </a:r>
            <a:r>
              <a:rPr lang="ru-RU" b="1" dirty="0"/>
              <a:t> </a:t>
            </a:r>
            <a:r>
              <a:rPr lang="ru-RU" b="1" dirty="0"/>
              <a:t>премію</a:t>
            </a:r>
            <a:r>
              <a:rPr lang="ru-RU" b="1" dirty="0"/>
              <a:t> </a:t>
            </a:r>
            <a:r>
              <a:rPr lang="ru-RU" b="1" dirty="0"/>
              <a:t>Академії</a:t>
            </a:r>
            <a:r>
              <a:rPr lang="ru-RU" b="1" dirty="0"/>
              <a:t> </a:t>
            </a:r>
            <a:r>
              <a:rPr lang="ru-RU" b="1" dirty="0"/>
              <a:t>мистецтв</a:t>
            </a:r>
            <a:r>
              <a:rPr lang="ru-RU" b="1" dirty="0"/>
              <a:t> (1952). 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У 1954р. він </a:t>
            </a:r>
            <a:r>
              <a:rPr lang="ru-RU" b="1" dirty="0"/>
              <a:t>був</a:t>
            </a:r>
            <a:r>
              <a:rPr lang="ru-RU" b="1" dirty="0"/>
              <a:t> </a:t>
            </a:r>
            <a:r>
              <a:rPr lang="ru-RU" b="1" dirty="0"/>
              <a:t>прийнятий</a:t>
            </a:r>
            <a:r>
              <a:rPr lang="ru-RU" b="1" dirty="0"/>
              <a:t> в </a:t>
            </a:r>
            <a:r>
              <a:rPr lang="ru-RU" b="1" dirty="0"/>
              <a:t>Японську</a:t>
            </a:r>
            <a:r>
              <a:rPr lang="ru-RU" b="1" dirty="0"/>
              <a:t> </a:t>
            </a:r>
            <a:r>
              <a:rPr lang="ru-RU" b="1" dirty="0"/>
              <a:t>академію</a:t>
            </a:r>
            <a:r>
              <a:rPr lang="ru-RU" b="1" dirty="0"/>
              <a:t> </a:t>
            </a:r>
            <a:r>
              <a:rPr lang="ru-RU" b="1" dirty="0"/>
              <a:t>мистецтв</a:t>
            </a:r>
            <a:r>
              <a:rPr lang="ru-RU" b="1" dirty="0"/>
              <a:t>.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 1959р. </a:t>
            </a:r>
            <a:r>
              <a:rPr lang="ru-RU" b="1" dirty="0"/>
              <a:t>Нагороджений</a:t>
            </a:r>
            <a:r>
              <a:rPr lang="ru-RU" b="1" dirty="0"/>
              <a:t> «</a:t>
            </a:r>
            <a:r>
              <a:rPr lang="ru-RU" b="1" dirty="0"/>
              <a:t>Франкфуртською</a:t>
            </a:r>
            <a:r>
              <a:rPr lang="ru-RU" b="1" dirty="0"/>
              <a:t> </a:t>
            </a:r>
            <a:r>
              <a:rPr lang="ru-RU" b="1" dirty="0"/>
              <a:t>медаллю</a:t>
            </a:r>
            <a:r>
              <a:rPr lang="ru-RU" b="1" dirty="0"/>
              <a:t>» </a:t>
            </a:r>
            <a:r>
              <a:rPr lang="ru-RU" b="1" dirty="0"/>
              <a:t>імені</a:t>
            </a:r>
            <a:r>
              <a:rPr lang="ru-RU" b="1" dirty="0"/>
              <a:t> Гете. 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1960р. </a:t>
            </a:r>
            <a:r>
              <a:rPr lang="ru-RU" b="1" dirty="0"/>
              <a:t>письменник</a:t>
            </a:r>
            <a:r>
              <a:rPr lang="ru-RU" b="1" dirty="0"/>
              <a:t> </a:t>
            </a:r>
            <a:r>
              <a:rPr lang="ru-RU" b="1" dirty="0"/>
              <a:t>отримав</a:t>
            </a:r>
            <a:r>
              <a:rPr lang="ru-RU" b="1" dirty="0"/>
              <a:t> </a:t>
            </a:r>
            <a:r>
              <a:rPr lang="ru-RU" b="1" dirty="0"/>
              <a:t>французький</a:t>
            </a:r>
            <a:r>
              <a:rPr lang="ru-RU" b="1" dirty="0"/>
              <a:t> орден «</a:t>
            </a:r>
            <a:r>
              <a:rPr lang="ru-RU" b="1" dirty="0"/>
              <a:t>Мистецтва</a:t>
            </a:r>
            <a:r>
              <a:rPr lang="ru-RU" b="1" dirty="0"/>
              <a:t> і </a:t>
            </a:r>
            <a:r>
              <a:rPr lang="ru-RU" b="1" dirty="0"/>
              <a:t>літератури</a:t>
            </a:r>
            <a:r>
              <a:rPr lang="ru-RU" b="1" dirty="0"/>
              <a:t>»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 </a:t>
            </a:r>
            <a:r>
              <a:rPr lang="ru-RU" b="1" dirty="0"/>
              <a:t>Премію</a:t>
            </a:r>
            <a:r>
              <a:rPr lang="ru-RU" b="1" dirty="0"/>
              <a:t> </a:t>
            </a:r>
            <a:r>
              <a:rPr lang="ru-RU" b="1" dirty="0"/>
              <a:t>Франції</a:t>
            </a:r>
            <a:r>
              <a:rPr lang="ru-RU" b="1" dirty="0"/>
              <a:t> "За </a:t>
            </a:r>
            <a:r>
              <a:rPr lang="ru-RU" b="1" dirty="0"/>
              <a:t>кращу</a:t>
            </a:r>
            <a:r>
              <a:rPr lang="ru-RU" b="1" dirty="0"/>
              <a:t> </a:t>
            </a:r>
            <a:r>
              <a:rPr lang="ru-RU" b="1" dirty="0"/>
              <a:t>іноземну</a:t>
            </a:r>
            <a:r>
              <a:rPr lang="ru-RU" b="1" dirty="0"/>
              <a:t> книгу”.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Орден «</a:t>
            </a:r>
            <a:r>
              <a:rPr lang="ru-RU" b="1" dirty="0"/>
              <a:t>Культури</a:t>
            </a:r>
            <a:r>
              <a:rPr lang="ru-RU" b="1" dirty="0"/>
              <a:t> </a:t>
            </a:r>
            <a:r>
              <a:rPr lang="ru-RU" b="1" dirty="0"/>
              <a:t>від</a:t>
            </a:r>
            <a:r>
              <a:rPr lang="ru-RU" b="1" dirty="0"/>
              <a:t> </a:t>
            </a:r>
            <a:r>
              <a:rPr lang="ru-RU" b="1" dirty="0"/>
              <a:t>японського</a:t>
            </a:r>
            <a:r>
              <a:rPr lang="ru-RU" b="1" dirty="0"/>
              <a:t> уряду» 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У 1961 </a:t>
            </a:r>
            <a:r>
              <a:rPr lang="ru-RU" b="1" dirty="0"/>
              <a:t>році</a:t>
            </a:r>
            <a:r>
              <a:rPr lang="ru-RU" b="1" dirty="0"/>
              <a:t> Кавабата </a:t>
            </a:r>
            <a:r>
              <a:rPr lang="ru-RU" b="1" dirty="0"/>
              <a:t>був</a:t>
            </a:r>
            <a:r>
              <a:rPr lang="ru-RU" b="1" dirty="0"/>
              <a:t> президентом </a:t>
            </a:r>
            <a:r>
              <a:rPr lang="ru-RU" b="1" dirty="0"/>
              <a:t>японського</a:t>
            </a:r>
            <a:r>
              <a:rPr lang="ru-RU" b="1" dirty="0"/>
              <a:t> </a:t>
            </a:r>
            <a:r>
              <a:rPr lang="ru-RU" b="1" dirty="0"/>
              <a:t>ПЕН-клубу</a:t>
            </a:r>
            <a:r>
              <a:rPr lang="ru-RU" b="1" dirty="0"/>
              <a:t> з 1948 по 1965р.,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dirty="0"/>
              <a:t> А </a:t>
            </a:r>
            <a:r>
              <a:rPr lang="ru-RU" b="1" dirty="0"/>
              <a:t>після</a:t>
            </a:r>
            <a:r>
              <a:rPr lang="ru-RU" b="1" dirty="0"/>
              <a:t> 1959р. став </a:t>
            </a:r>
            <a:r>
              <a:rPr lang="ru-RU" b="1" dirty="0"/>
              <a:t>віце</a:t>
            </a:r>
            <a:r>
              <a:rPr lang="ru-RU" b="1" dirty="0"/>
              <a:t>-президентом </a:t>
            </a:r>
            <a:r>
              <a:rPr lang="ru-RU" b="1" dirty="0"/>
              <a:t>міжнародного</a:t>
            </a:r>
            <a:r>
              <a:rPr lang="ru-RU" b="1" dirty="0"/>
              <a:t> </a:t>
            </a:r>
            <a:r>
              <a:rPr lang="ru-RU" b="1" dirty="0"/>
              <a:t>ПЕН-клубу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96752"/>
            <a:ext cx="4038600" cy="52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52718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/>
              <a:t>	</a:t>
            </a:r>
            <a:r>
              <a:rPr lang="ru-RU" sz="2000" b="1" dirty="0" smtClean="0"/>
              <a:t>1972 </a:t>
            </a:r>
            <a:r>
              <a:rPr lang="ru-RU" sz="2000" b="1" dirty="0"/>
              <a:t>року </a:t>
            </a:r>
            <a:r>
              <a:rPr lang="ru-RU" sz="2000" b="1" dirty="0"/>
              <a:t>тяжкохворий</a:t>
            </a:r>
            <a:r>
              <a:rPr lang="ru-RU" sz="2000" b="1" dirty="0"/>
              <a:t> </a:t>
            </a:r>
            <a:r>
              <a:rPr lang="ru-RU" sz="2000" b="1" dirty="0"/>
              <a:t>Ясунарі</a:t>
            </a:r>
            <a:r>
              <a:rPr lang="ru-RU" sz="2000" b="1" dirty="0"/>
              <a:t> Кавабата, </a:t>
            </a:r>
            <a:r>
              <a:rPr lang="ru-RU" sz="2000" b="1" dirty="0"/>
              <a:t>який</a:t>
            </a:r>
            <a:r>
              <a:rPr lang="ru-RU" sz="2000" b="1" dirty="0"/>
              <a:t> </a:t>
            </a:r>
            <a:r>
              <a:rPr lang="ru-RU" sz="2000" b="1" dirty="0"/>
              <a:t>вийшов</a:t>
            </a:r>
            <a:r>
              <a:rPr lang="ru-RU" sz="2000" b="1" dirty="0"/>
              <a:t> з </a:t>
            </a:r>
            <a:r>
              <a:rPr lang="ru-RU" sz="2000" b="1" dirty="0"/>
              <a:t>лікарні</a:t>
            </a:r>
            <a:r>
              <a:rPr lang="ru-RU" sz="2000" b="1" dirty="0"/>
              <a:t>, де він </a:t>
            </a:r>
            <a:r>
              <a:rPr lang="ru-RU" sz="2000" b="1" dirty="0"/>
              <a:t>обстежувався</a:t>
            </a:r>
            <a:r>
              <a:rPr lang="ru-RU" sz="2000" b="1" dirty="0"/>
              <a:t> як наркоман, </a:t>
            </a:r>
            <a:r>
              <a:rPr lang="ru-RU" sz="2000" b="1" dirty="0"/>
              <a:t>кінчає</a:t>
            </a:r>
            <a:r>
              <a:rPr lang="ru-RU" sz="2000" b="1" dirty="0"/>
              <a:t> життя </a:t>
            </a:r>
            <a:r>
              <a:rPr lang="ru-RU" sz="2000" b="1" dirty="0" smtClean="0"/>
              <a:t>самогубством. Він </a:t>
            </a:r>
            <a:r>
              <a:rPr lang="ru-RU" sz="2000" b="1" dirty="0"/>
              <a:t>труїться</a:t>
            </a:r>
            <a:r>
              <a:rPr lang="ru-RU" sz="2000" b="1" dirty="0"/>
              <a:t> газом у себе </a:t>
            </a:r>
            <a:r>
              <a:rPr lang="ru-RU" sz="2000" b="1" dirty="0"/>
              <a:t>вдома</a:t>
            </a:r>
            <a:r>
              <a:rPr lang="ru-RU" sz="2000" b="1" dirty="0"/>
              <a:t> в </a:t>
            </a:r>
            <a:r>
              <a:rPr lang="ru-RU" sz="2000" b="1" dirty="0"/>
              <a:t>Дзуси</a:t>
            </a:r>
            <a:r>
              <a:rPr lang="ru-RU" sz="2000" b="1" dirty="0"/>
              <a:t>.</a:t>
            </a:r>
          </a:p>
          <a:p>
            <a:pPr algn="just">
              <a:lnSpc>
                <a:spcPct val="80000"/>
              </a:lnSpc>
            </a:pPr>
            <a:r>
              <a:rPr lang="ru-RU" sz="2000" b="1" dirty="0"/>
              <a:t> </a:t>
            </a:r>
            <a:r>
              <a:rPr lang="ru-RU" sz="2000" b="1" dirty="0" smtClean="0"/>
              <a:t>	Цей </a:t>
            </a:r>
            <a:r>
              <a:rPr lang="ru-RU" sz="2000" b="1" dirty="0"/>
              <a:t>вчинок</a:t>
            </a:r>
            <a:r>
              <a:rPr lang="ru-RU" sz="2000" b="1" dirty="0"/>
              <a:t> </a:t>
            </a:r>
            <a:r>
              <a:rPr lang="ru-RU" sz="2000" b="1" dirty="0"/>
              <a:t>приголомшив</a:t>
            </a:r>
            <a:r>
              <a:rPr lang="ru-RU" sz="2000" b="1" dirty="0"/>
              <a:t> всю </a:t>
            </a:r>
            <a:r>
              <a:rPr lang="ru-RU" sz="2000" b="1" dirty="0"/>
              <a:t>Японію</a:t>
            </a:r>
            <a:r>
              <a:rPr lang="ru-RU" sz="2000" b="1" dirty="0"/>
              <a:t>, весь </a:t>
            </a:r>
            <a:r>
              <a:rPr lang="ru-RU" sz="2000" b="1" dirty="0"/>
              <a:t>літературний</a:t>
            </a:r>
            <a:r>
              <a:rPr lang="ru-RU" sz="2000" b="1" dirty="0"/>
              <a:t> </a:t>
            </a:r>
            <a:r>
              <a:rPr lang="ru-RU" sz="2000" b="1" dirty="0"/>
              <a:t>світ</a:t>
            </a:r>
            <a:r>
              <a:rPr lang="ru-RU" sz="2000" b="1" dirty="0"/>
              <a:t>. </a:t>
            </a:r>
            <a:r>
              <a:rPr lang="ru-RU" sz="2000" b="1" dirty="0"/>
              <a:t>Оскільки</a:t>
            </a:r>
            <a:r>
              <a:rPr lang="ru-RU" sz="2000" b="1" dirty="0"/>
              <a:t> </a:t>
            </a:r>
            <a:r>
              <a:rPr lang="ru-RU" sz="2000" b="1" dirty="0"/>
              <a:t>письменник</a:t>
            </a:r>
            <a:r>
              <a:rPr lang="ru-RU" sz="2000" b="1" dirty="0"/>
              <a:t> не </a:t>
            </a:r>
            <a:r>
              <a:rPr lang="ru-RU" sz="2000" b="1" dirty="0"/>
              <a:t>залишив</a:t>
            </a:r>
            <a:r>
              <a:rPr lang="ru-RU" sz="2000" b="1" dirty="0"/>
              <a:t> </a:t>
            </a:r>
            <a:r>
              <a:rPr lang="ru-RU" sz="2000" b="1" dirty="0"/>
              <a:t>посмертної</a:t>
            </a:r>
            <a:r>
              <a:rPr lang="ru-RU" sz="2000" b="1" dirty="0"/>
              <a:t> записки, </a:t>
            </a:r>
            <a:r>
              <a:rPr lang="ru-RU" sz="2000" b="1" dirty="0"/>
              <a:t>мотиви</a:t>
            </a:r>
            <a:r>
              <a:rPr lang="ru-RU" sz="2000" b="1" dirty="0"/>
              <a:t> </a:t>
            </a:r>
            <a:r>
              <a:rPr lang="ru-RU" sz="2000" b="1" dirty="0"/>
              <a:t>самогубства</a:t>
            </a:r>
            <a:r>
              <a:rPr lang="ru-RU" sz="2000" b="1" dirty="0"/>
              <a:t> </a:t>
            </a:r>
            <a:r>
              <a:rPr lang="ru-RU" sz="2000" b="1" dirty="0"/>
              <a:t>залишилися</a:t>
            </a:r>
            <a:r>
              <a:rPr lang="ru-RU" sz="2000" b="1" dirty="0"/>
              <a:t> </a:t>
            </a:r>
            <a:r>
              <a:rPr lang="ru-RU" sz="2000" b="1" dirty="0"/>
              <a:t>неясними</a:t>
            </a:r>
            <a:r>
              <a:rPr lang="ru-RU" sz="2000" b="1" dirty="0"/>
              <a:t>, </a:t>
            </a:r>
            <a:r>
              <a:rPr lang="ru-RU" sz="2000" b="1" dirty="0"/>
              <a:t>хоч</a:t>
            </a:r>
            <a:r>
              <a:rPr lang="ru-RU" sz="2000" b="1" dirty="0"/>
              <a:t> </a:t>
            </a:r>
            <a:r>
              <a:rPr lang="ru-RU" sz="2000" b="1" dirty="0"/>
              <a:t>висловлювалися</a:t>
            </a:r>
            <a:r>
              <a:rPr lang="ru-RU" sz="2000" b="1" dirty="0"/>
              <a:t> </a:t>
            </a:r>
            <a:r>
              <a:rPr lang="ru-RU" sz="2000" b="1" dirty="0"/>
              <a:t>припущення</a:t>
            </a:r>
            <a:r>
              <a:rPr lang="ru-RU" sz="2000" b="1" dirty="0"/>
              <a:t>, </a:t>
            </a:r>
            <a:r>
              <a:rPr lang="ru-RU" sz="2000" b="1" dirty="0"/>
              <a:t>що</a:t>
            </a:r>
            <a:r>
              <a:rPr lang="ru-RU" sz="2000" b="1" dirty="0"/>
              <a:t>, </a:t>
            </a:r>
            <a:r>
              <a:rPr lang="ru-RU" sz="2000" b="1" dirty="0"/>
              <a:t>можливо</a:t>
            </a:r>
            <a:r>
              <a:rPr lang="ru-RU" sz="2000" b="1" dirty="0"/>
              <a:t>, </a:t>
            </a:r>
            <a:r>
              <a:rPr lang="ru-RU" sz="2000" b="1" dirty="0"/>
              <a:t>самогубство</a:t>
            </a:r>
            <a:r>
              <a:rPr lang="ru-RU" sz="2000" b="1" dirty="0"/>
              <a:t> </a:t>
            </a:r>
            <a:r>
              <a:rPr lang="ru-RU" sz="2000" b="1" dirty="0"/>
              <a:t>викликане</a:t>
            </a:r>
            <a:r>
              <a:rPr lang="ru-RU" sz="2000" b="1" dirty="0"/>
              <a:t> </a:t>
            </a:r>
            <a:r>
              <a:rPr lang="ru-RU" sz="2000" b="1" dirty="0"/>
              <a:t>аналогічним</a:t>
            </a:r>
            <a:r>
              <a:rPr lang="ru-RU" sz="2000" b="1" dirty="0"/>
              <a:t> </a:t>
            </a:r>
            <a:r>
              <a:rPr lang="ru-RU" sz="2000" b="1" dirty="0"/>
              <a:t>вчинком</a:t>
            </a:r>
            <a:r>
              <a:rPr lang="ru-RU" sz="2000" b="1" dirty="0"/>
              <a:t> </a:t>
            </a:r>
            <a:r>
              <a:rPr lang="ru-RU" sz="2000" b="1" dirty="0"/>
              <a:t>його</a:t>
            </a:r>
            <a:r>
              <a:rPr lang="ru-RU" sz="2000" b="1" dirty="0"/>
              <a:t> друга, </a:t>
            </a:r>
            <a:r>
              <a:rPr lang="ru-RU" sz="2000" b="1" dirty="0"/>
              <a:t>що</a:t>
            </a:r>
            <a:r>
              <a:rPr lang="ru-RU" sz="2000" b="1" dirty="0"/>
              <a:t> </a:t>
            </a:r>
            <a:r>
              <a:rPr lang="ru-RU" sz="2000" b="1" dirty="0"/>
              <a:t>глибоко</a:t>
            </a:r>
            <a:r>
              <a:rPr lang="ru-RU" sz="2000" b="1" dirty="0"/>
              <a:t> </a:t>
            </a:r>
            <a:r>
              <a:rPr lang="ru-RU" sz="2000" b="1" dirty="0"/>
              <a:t>приголомшив</a:t>
            </a:r>
            <a:r>
              <a:rPr lang="ru-RU" sz="2000" b="1" dirty="0"/>
              <a:t> </a:t>
            </a:r>
            <a:r>
              <a:rPr lang="ru-RU" sz="2000" b="1" dirty="0"/>
              <a:t>письменника</a:t>
            </a:r>
            <a:r>
              <a:rPr lang="ru-RU" sz="2000" b="1" dirty="0"/>
              <a:t>.</a:t>
            </a:r>
            <a:endParaRPr lang="ru-RU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43000"/>
            <a:ext cx="3018098" cy="47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311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Кінець життя…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372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«Кавабата Ясунарі. Повість «Тисяча журавлів»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«Кавабата Ясунарі. Повість «Тисяча журавлів» »</dc:title>
  <dc:creator>Алина</dc:creator>
  <cp:lastModifiedBy>Сергей</cp:lastModifiedBy>
  <cp:revision>11</cp:revision>
  <dcterms:created xsi:type="dcterms:W3CDTF">2014-02-23T13:22:25Z</dcterms:created>
  <dcterms:modified xsi:type="dcterms:W3CDTF">2014-02-23T15:31:32Z</dcterms:modified>
</cp:coreProperties>
</file>