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1%D1%96%D0%BE%D0%B3%D0%B5%D0%BE%D1%86%D0%B5%D0%BD%D0%BE%D0%B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Популяція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280920" cy="216024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Популяція</a:t>
            </a:r>
            <a:r>
              <a:rPr lang="ru-RU" dirty="0" smtClean="0"/>
              <a:t> —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обмежений</a:t>
            </a:r>
            <a:r>
              <a:rPr lang="ru-RU" dirty="0" smtClean="0"/>
              <a:t> ареал (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якогось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),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за фенотипом та </a:t>
            </a:r>
            <a:r>
              <a:rPr lang="ru-RU" dirty="0" err="1" smtClean="0"/>
              <a:t>географічно</a:t>
            </a:r>
            <a:r>
              <a:rPr lang="ru-RU" dirty="0" smtClean="0"/>
              <a:t> </a:t>
            </a:r>
            <a:r>
              <a:rPr lang="ru-RU" dirty="0" err="1" smtClean="0"/>
              <a:t>ізольовані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виду. </a:t>
            </a: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—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народжуваністю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смертністю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2400-33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7056784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992888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</a:t>
            </a:r>
            <a:r>
              <a:rPr lang="ru-RU" dirty="0" err="1" smtClean="0"/>
              <a:t>займаної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 3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Елементарна</a:t>
            </a:r>
            <a:r>
              <a:rPr lang="ru-RU" dirty="0" smtClean="0"/>
              <a:t> (локальна) </a:t>
            </a:r>
            <a:r>
              <a:rPr lang="ru-RU" dirty="0" err="1" smtClean="0"/>
              <a:t>популяція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виду,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ділянку</a:t>
            </a:r>
            <a:r>
              <a:rPr lang="ru-RU" dirty="0" smtClean="0"/>
              <a:t> </a:t>
            </a:r>
            <a:r>
              <a:rPr lang="ru-RU" dirty="0" err="1" smtClean="0"/>
              <a:t>однорідної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умов у </a:t>
            </a:r>
            <a:r>
              <a:rPr lang="ru-RU" dirty="0" err="1" smtClean="0">
                <a:hlinkClick r:id="rId2" tooltip="Біогеоценоз"/>
              </a:rPr>
              <a:t>біогеоценозі</a:t>
            </a:r>
            <a:r>
              <a:rPr lang="ru-RU" dirty="0" smtClean="0"/>
              <a:t> </a:t>
            </a:r>
            <a:r>
              <a:rPr lang="ru-RU" dirty="0" err="1" smtClean="0"/>
              <a:t>будь-який</a:t>
            </a:r>
            <a:r>
              <a:rPr lang="ru-RU" dirty="0" smtClean="0"/>
              <a:t> вид </a:t>
            </a:r>
            <a:r>
              <a:rPr lang="ru-RU" dirty="0" err="1" smtClean="0"/>
              <a:t>розпадається</a:t>
            </a:r>
            <a:r>
              <a:rPr lang="ru-RU" dirty="0" smtClean="0"/>
              <a:t> на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. Чим </a:t>
            </a:r>
            <a:r>
              <a:rPr lang="ru-RU" dirty="0" err="1" smtClean="0"/>
              <a:t>одноманітніші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менша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у кожного виду. У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часто </a:t>
            </a:r>
            <a:r>
              <a:rPr lang="ru-RU" dirty="0" err="1" smtClean="0"/>
              <a:t>змішуються</a:t>
            </a:r>
            <a:r>
              <a:rPr lang="ru-RU" dirty="0" smtClean="0"/>
              <a:t>, тому </a:t>
            </a:r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стираються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/>
              <a:t>Види популяцій.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4572000" cy="6597352"/>
          </a:xfrm>
        </p:spPr>
        <p:txBody>
          <a:bodyPr>
            <a:normAutofit/>
          </a:bodyPr>
          <a:lstStyle/>
          <a:p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популяція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, </a:t>
            </a:r>
            <a:r>
              <a:rPr lang="ru-RU" dirty="0" err="1" smtClean="0"/>
              <a:t>приурочених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біогеоценозів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білка</a:t>
            </a:r>
            <a:r>
              <a:rPr lang="ru-RU" dirty="0" smtClean="0"/>
              <a:t> </a:t>
            </a:r>
            <a:r>
              <a:rPr lang="ru-RU" dirty="0" err="1" smtClean="0"/>
              <a:t>заселяє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, тому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- </a:t>
            </a:r>
            <a:r>
              <a:rPr lang="ru-RU" dirty="0" err="1" smtClean="0"/>
              <a:t>соснові</a:t>
            </a:r>
            <a:r>
              <a:rPr lang="ru-RU" dirty="0" smtClean="0"/>
              <a:t>, </a:t>
            </a:r>
            <a:r>
              <a:rPr lang="ru-RU" dirty="0" err="1" smtClean="0"/>
              <a:t>ялицево-смерекові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слабко</a:t>
            </a:r>
            <a:r>
              <a:rPr lang="ru-RU" dirty="0" smtClean="0"/>
              <a:t> </a:t>
            </a:r>
            <a:r>
              <a:rPr lang="ru-RU" dirty="0" err="1" smtClean="0"/>
              <a:t>ізольовані</a:t>
            </a:r>
            <a:r>
              <a:rPr lang="ru-RU" dirty="0" smtClean="0"/>
              <a:t> одна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генетичною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часто,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рідше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елементарними</a:t>
            </a:r>
            <a:r>
              <a:rPr lang="ru-RU" dirty="0" smtClean="0"/>
              <a:t> </a:t>
            </a:r>
            <a:r>
              <a:rPr lang="ru-RU" dirty="0" err="1" smtClean="0"/>
              <a:t>популяціями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2240728-belka.jpg"/>
          <p:cNvPicPr>
            <a:picLocks noChangeAspect="1"/>
          </p:cNvPicPr>
          <p:nvPr/>
        </p:nvPicPr>
        <p:blipFill>
          <a:blip r:embed="rId2" cstate="print"/>
          <a:srcRect l="4512" r="24804"/>
          <a:stretch>
            <a:fillRect/>
          </a:stretch>
        </p:blipFill>
        <p:spPr>
          <a:xfrm>
            <a:off x="4499992" y="188640"/>
            <a:ext cx="4176464" cy="64807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24936" cy="35283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Географічна</a:t>
            </a:r>
            <a:r>
              <a:rPr lang="ru-RU" dirty="0" smtClean="0"/>
              <a:t> </a:t>
            </a:r>
            <a:r>
              <a:rPr lang="ru-RU" dirty="0" err="1" smtClean="0"/>
              <a:t>популяція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одного виду,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заселяють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географічно</a:t>
            </a:r>
            <a:r>
              <a:rPr lang="ru-RU" dirty="0" smtClean="0"/>
              <a:t> </a:t>
            </a:r>
            <a:r>
              <a:rPr lang="ru-RU" dirty="0" err="1" smtClean="0"/>
              <a:t>однорідними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.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розмежовані</a:t>
            </a:r>
            <a:r>
              <a:rPr lang="ru-RU" dirty="0" smtClean="0"/>
              <a:t> одна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ізольовані</a:t>
            </a:r>
            <a:r>
              <a:rPr lang="ru-RU" dirty="0" smtClean="0"/>
              <a:t>. Вони </a:t>
            </a:r>
            <a:r>
              <a:rPr lang="ru-RU" dirty="0" err="1" smtClean="0"/>
              <a:t>різняться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плодовитістю</a:t>
            </a:r>
            <a:r>
              <a:rPr lang="ru-RU" dirty="0" smtClean="0"/>
              <a:t>,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, </a:t>
            </a:r>
            <a:r>
              <a:rPr lang="ru-RU" dirty="0" err="1" smtClean="0"/>
              <a:t>екологічними</a:t>
            </a:r>
            <a:r>
              <a:rPr lang="ru-RU" dirty="0" smtClean="0"/>
              <a:t>, </a:t>
            </a:r>
            <a:r>
              <a:rPr lang="ru-RU" dirty="0" err="1" smtClean="0"/>
              <a:t>фізіологічними</a:t>
            </a:r>
            <a:r>
              <a:rPr lang="ru-RU" dirty="0" smtClean="0"/>
              <a:t>, </a:t>
            </a:r>
            <a:r>
              <a:rPr lang="ru-RU" dirty="0" err="1" smtClean="0"/>
              <a:t>поведінковими</a:t>
            </a:r>
            <a:r>
              <a:rPr lang="ru-RU" dirty="0" smtClean="0"/>
              <a:t>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в </a:t>
            </a:r>
            <a:r>
              <a:rPr lang="ru-RU" dirty="0" err="1" smtClean="0"/>
              <a:t>заєнісейській</a:t>
            </a:r>
            <a:r>
              <a:rPr lang="ru-RU" dirty="0" smtClean="0"/>
              <a:t> </a:t>
            </a:r>
            <a:r>
              <a:rPr lang="ru-RU" dirty="0" err="1" smtClean="0"/>
              <a:t>тайзі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змішаних</a:t>
            </a:r>
            <a:r>
              <a:rPr lang="ru-RU" dirty="0" smtClean="0"/>
              <a:t> </a:t>
            </a:r>
            <a:r>
              <a:rPr lang="ru-RU" dirty="0" err="1" smtClean="0"/>
              <a:t>лісах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степова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тундрова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вузькочерепної</a:t>
            </a:r>
            <a:r>
              <a:rPr lang="ru-RU" dirty="0" smtClean="0"/>
              <a:t> </a:t>
            </a:r>
            <a:r>
              <a:rPr lang="ru-RU" dirty="0" err="1" smtClean="0"/>
              <a:t>полівки</a:t>
            </a:r>
            <a:r>
              <a:rPr lang="ru-RU" dirty="0" smtClean="0"/>
              <a:t>. У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не </a:t>
            </a:r>
            <a:r>
              <a:rPr lang="ru-RU" dirty="0" err="1" smtClean="0"/>
              <a:t>стільки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zmii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01008"/>
            <a:ext cx="6840760" cy="33569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696744" cy="1008112"/>
          </a:xfrm>
        </p:spPr>
        <p:txBody>
          <a:bodyPr/>
          <a:lstStyle/>
          <a:p>
            <a:pPr algn="ctr"/>
            <a:r>
              <a:rPr lang="uk-UA" dirty="0" smtClean="0"/>
              <a:t>	</a:t>
            </a:r>
            <a:endParaRPr lang="ru-RU" dirty="0"/>
          </a:p>
        </p:txBody>
      </p:sp>
      <p:pic>
        <p:nvPicPr>
          <p:cNvPr id="4" name="Рисунок 3" descr="T6HY-LMqS4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2SeH94qajw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08912" cy="5184576"/>
          </a:xfrm>
        </p:spPr>
      </p:pic>
      <p:sp>
        <p:nvSpPr>
          <p:cNvPr id="5" name="TextBox 4"/>
          <p:cNvSpPr txBox="1"/>
          <p:nvPr/>
        </p:nvSpPr>
        <p:spPr>
          <a:xfrm>
            <a:off x="1115616" y="544522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рисунку показано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для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колонії</a:t>
            </a:r>
            <a:r>
              <a:rPr lang="ru-RU" dirty="0" smtClean="0"/>
              <a:t> на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Реюньйон</a:t>
            </a:r>
            <a:r>
              <a:rPr lang="ru-RU" dirty="0" smtClean="0"/>
              <a:t> (1960 р.)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народжуваності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213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Популяція</vt:lpstr>
      <vt:lpstr>Слайд 2</vt:lpstr>
      <vt:lpstr>Слайд 3</vt:lpstr>
      <vt:lpstr>Слайд 4</vt:lpstr>
      <vt:lpstr>Слайд 5</vt:lpstr>
      <vt:lpstr>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BOSS-1</dc:creator>
  <cp:lastModifiedBy>BOSS-1</cp:lastModifiedBy>
  <cp:revision>8</cp:revision>
  <dcterms:created xsi:type="dcterms:W3CDTF">2014-03-12T18:25:54Z</dcterms:created>
  <dcterms:modified xsi:type="dcterms:W3CDTF">2014-03-12T19:55:51Z</dcterms:modified>
</cp:coreProperties>
</file>