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6E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0CB5-6362-44B0-B6F9-3C17F635DF38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2A9-CECB-41C8-B2FD-82C2AC1C05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0CB5-6362-44B0-B6F9-3C17F635DF38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2A9-CECB-41C8-B2FD-82C2AC1C05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0CB5-6362-44B0-B6F9-3C17F635DF38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2A9-CECB-41C8-B2FD-82C2AC1C05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0CB5-6362-44B0-B6F9-3C17F635DF38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2A9-CECB-41C8-B2FD-82C2AC1C05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0CB5-6362-44B0-B6F9-3C17F635DF38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2A9-CECB-41C8-B2FD-82C2AC1C05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0CB5-6362-44B0-B6F9-3C17F635DF38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2A9-CECB-41C8-B2FD-82C2AC1C05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0CB5-6362-44B0-B6F9-3C17F635DF38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2A9-CECB-41C8-B2FD-82C2AC1C05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0CB5-6362-44B0-B6F9-3C17F635DF38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2A9-CECB-41C8-B2FD-82C2AC1C05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0CB5-6362-44B0-B6F9-3C17F635DF38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2A9-CECB-41C8-B2FD-82C2AC1C05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0CB5-6362-44B0-B6F9-3C17F635DF38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2A9-CECB-41C8-B2FD-82C2AC1C05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0CB5-6362-44B0-B6F9-3C17F635DF38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2A9-CECB-41C8-B2FD-82C2AC1C0569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0330CB5-6362-44B0-B6F9-3C17F635DF38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BBA12A9-CECB-41C8-B2FD-82C2AC1C0569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772400" cy="720080"/>
          </a:xfrm>
        </p:spPr>
        <p:txBody>
          <a:bodyPr/>
          <a:lstStyle/>
          <a:p>
            <a:r>
              <a:rPr lang="ru-RU" b="1" dirty="0" smtClean="0"/>
              <a:t>          </a:t>
            </a:r>
            <a:r>
              <a:rPr lang="ru-RU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Асканія</a:t>
            </a:r>
            <a:r>
              <a:rPr lang="ru-RU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-Нова»</a:t>
            </a:r>
            <a:r>
              <a:rPr lang="ru-RU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8352928" cy="1368152"/>
          </a:xfrm>
        </p:spPr>
        <p:txBody>
          <a:bodyPr>
            <a:normAutofit fontScale="925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Український</a:t>
            </a:r>
            <a:r>
              <a:rPr lang="ru-RU" sz="36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науково-дослідний</a:t>
            </a:r>
            <a:r>
              <a:rPr lang="ru-RU" sz="36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інститут</a:t>
            </a:r>
            <a:r>
              <a:rPr lang="ru-RU" sz="36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36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тваринництва</a:t>
            </a:r>
            <a:r>
              <a:rPr lang="ru-RU" sz="36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степових</a:t>
            </a:r>
            <a:r>
              <a:rPr lang="ru-RU" sz="36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районів</a:t>
            </a:r>
            <a:r>
              <a:rPr lang="ru-RU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6912768" cy="4608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6607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11256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5517"/>
            <a:ext cx="7269038" cy="572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704" y="1549086"/>
            <a:ext cx="6744751" cy="505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19" y="188640"/>
            <a:ext cx="6864424" cy="514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25133"/>
            <a:ext cx="7434791" cy="49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67" y="925133"/>
            <a:ext cx="8526110" cy="545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34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7777" y="1268760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Дякую за увагу!))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404" y="2420888"/>
            <a:ext cx="4013957" cy="381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953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524" y="908720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Асканія</a:t>
            </a:r>
            <a:r>
              <a:rPr lang="ru-RU" sz="2800" b="1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-Нова </a:t>
            </a:r>
            <a:r>
              <a:rPr lang="ru-RU" sz="24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біосферний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заповідник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ім.Ф.Фальц-Фейна</a:t>
            </a:r>
            <a:endParaRPr lang="ru-RU" sz="2800" dirty="0">
              <a:solidFill>
                <a:schemeClr val="accent4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1290" y="2130949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* Р</a:t>
            </a:r>
            <a:r>
              <a:rPr lang="uk-UA" sz="2400" b="1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uk-UA" sz="2400" b="1" dirty="0" err="1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uk-UA" sz="2400" b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заснування</a:t>
            </a:r>
            <a:r>
              <a:rPr lang="uk-UA" b="1" dirty="0" smtClean="0">
                <a:solidFill>
                  <a:schemeClr val="accent4">
                    <a:lumMod val="25000"/>
                  </a:schemeClr>
                </a:solidFill>
              </a:rPr>
              <a:t>: 1874 р.</a:t>
            </a:r>
            <a:endParaRPr lang="ru-RU" b="1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524" y="2564904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* Засновник : Фрідріх – Фальц – </a:t>
            </a:r>
            <a:r>
              <a:rPr lang="uk-UA" sz="2400" b="1" dirty="0" err="1" smtClean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Фейн</a:t>
            </a:r>
            <a:r>
              <a:rPr lang="uk-UA" sz="2400" b="1" dirty="0" smtClean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chemeClr val="accent4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524" y="3248330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*Місце знаходження : Херсонська </a:t>
            </a:r>
            <a:r>
              <a:rPr lang="uk-UA" sz="2400" b="1" dirty="0" smtClean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обл.,</a:t>
            </a:r>
            <a:r>
              <a:rPr lang="uk-UA" sz="2400" b="1" dirty="0" err="1" smtClean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Чаплинський</a:t>
            </a:r>
            <a:r>
              <a:rPr lang="uk-UA" sz="2400" b="1" dirty="0" smtClean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р-н.,</a:t>
            </a:r>
            <a:br>
              <a:rPr lang="uk-UA" sz="2400" b="1" dirty="0" smtClean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uk-UA" sz="2400" b="1" dirty="0" err="1" smtClean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Асканія</a:t>
            </a:r>
            <a:r>
              <a:rPr lang="uk-UA" sz="2400" b="1" dirty="0" smtClean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Нова . </a:t>
            </a:r>
            <a:endParaRPr lang="ru-RU" sz="2400" b="1" dirty="0" smtClean="0">
              <a:solidFill>
                <a:schemeClr val="accent4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chemeClr val="accent4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782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52830"/>
            <a:ext cx="85689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Біосферний</a:t>
            </a:r>
            <a:r>
              <a:rPr lang="ru-RU" sz="2800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заповідник</a:t>
            </a:r>
            <a:r>
              <a:rPr lang="ru-RU" sz="2800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 err="1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Асканія</a:t>
            </a:r>
            <a:r>
              <a:rPr lang="ru-RU" sz="28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-Нова</a:t>
            </a:r>
            <a:r>
              <a:rPr lang="ru-RU" sz="2800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 - </a:t>
            </a:r>
            <a:r>
              <a:rPr lang="ru-RU" sz="2800" dirty="0" err="1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800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унікальний</a:t>
            </a:r>
            <a:r>
              <a:rPr lang="ru-RU" sz="2800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куточок</a:t>
            </a:r>
            <a:r>
              <a:rPr lang="ru-RU" sz="2800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природи</a:t>
            </a:r>
            <a:r>
              <a:rPr lang="ru-RU" sz="2800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 тут </a:t>
            </a:r>
            <a:r>
              <a:rPr lang="ru-RU" sz="2800" dirty="0" err="1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розташована</a:t>
            </a:r>
            <a:r>
              <a:rPr lang="ru-RU" sz="2800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єдина</a:t>
            </a:r>
            <a:r>
              <a:rPr lang="ru-RU" sz="2800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800" dirty="0" err="1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Європі</a:t>
            </a:r>
            <a:r>
              <a:rPr lang="ru-RU" sz="2800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ділянка</a:t>
            </a:r>
            <a:r>
              <a:rPr lang="ru-RU" sz="2800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степу, </a:t>
            </a:r>
            <a:r>
              <a:rPr lang="ru-RU" sz="2800" dirty="0" err="1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якого</a:t>
            </a:r>
            <a:r>
              <a:rPr lang="ru-RU" sz="2800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ніколи</a:t>
            </a:r>
            <a:r>
              <a:rPr lang="ru-RU" sz="2800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800" dirty="0" err="1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торкався</a:t>
            </a:r>
            <a:r>
              <a:rPr lang="ru-RU" sz="2800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плуг. </a:t>
            </a:r>
            <a:r>
              <a:rPr lang="ru-RU" sz="2800" dirty="0" err="1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Заповідник</a:t>
            </a:r>
            <a:r>
              <a:rPr lang="ru-RU" sz="2800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 err="1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Асканія</a:t>
            </a:r>
            <a:r>
              <a:rPr lang="ru-RU" sz="28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-Нова</a:t>
            </a:r>
            <a:r>
              <a:rPr lang="ru-RU" sz="2800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dirty="0" err="1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віднесений</a:t>
            </a:r>
            <a:r>
              <a:rPr lang="ru-RU" sz="2800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 «100 великих </a:t>
            </a:r>
            <a:r>
              <a:rPr lang="ru-RU" sz="2800" dirty="0" err="1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заповідників</a:t>
            </a:r>
            <a:r>
              <a:rPr lang="ru-RU" sz="2800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dirty="0" err="1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парків</a:t>
            </a:r>
            <a:r>
              <a:rPr lang="ru-RU" sz="2800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800" dirty="0" err="1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світу</a:t>
            </a:r>
            <a:r>
              <a:rPr lang="ru-RU" sz="2800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5" y="2625635"/>
            <a:ext cx="4608512" cy="37981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522" y="2625635"/>
            <a:ext cx="3983735" cy="40658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407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16632"/>
            <a:ext cx="87849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 просто неба: тут </a:t>
            </a:r>
            <a:r>
              <a:rPr lang="ru-RU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збереглися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самотні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стародавні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кургани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кам'яні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скіфські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баби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створені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стародавніми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скульпторами. </a:t>
            </a:r>
            <a:r>
              <a:rPr lang="ru-RU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Заповідник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займає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площу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11 тис. га.; </a:t>
            </a:r>
            <a:r>
              <a:rPr lang="ru-RU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Доєднується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  </a:t>
            </a:r>
            <a:r>
              <a:rPr lang="ru-RU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лісопарку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штучними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ставками і каналами, де </a:t>
            </a:r>
            <a:r>
              <a:rPr lang="ru-RU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мешкає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безліч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тварин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птахів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УАсканійському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степу </a:t>
            </a:r>
            <a:r>
              <a:rPr lang="ru-RU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виростає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понад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400 </a:t>
            </a:r>
            <a:r>
              <a:rPr lang="ru-RU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видів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трав і </a:t>
            </a:r>
            <a:r>
              <a:rPr lang="ru-RU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квітів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переважають</a:t>
            </a:r>
            <a:r>
              <a:rPr lang="ru-RU" sz="2800" dirty="0">
                <a:solidFill>
                  <a:schemeClr val="accent4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злаки.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64" y="3349223"/>
            <a:ext cx="4824536" cy="32235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138" y="3561692"/>
            <a:ext cx="3878738" cy="29090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3988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46537"/>
            <a:ext cx="8568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кінці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квітня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зацвітають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тюльпани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потім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іриси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астрагали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гіацинти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жовтці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У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травні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гвоздики, ромашки.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Влітку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степ, </a:t>
            </a:r>
            <a:r>
              <a:rPr lang="ru-RU" sz="2800" dirty="0" err="1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закутаний</a:t>
            </a:r>
            <a:r>
              <a:rPr lang="ru-RU" sz="2800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сріблястий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серпанок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ковили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переливається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хвилями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щонайменшого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подиху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вітерця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У норах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ховрахів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розростаються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куртини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сірувато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-сизого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полину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72" y="3068960"/>
            <a:ext cx="4704523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00" y="3219614"/>
            <a:ext cx="4848200" cy="322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24" y="3219614"/>
            <a:ext cx="5213804" cy="3202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615" y="2972023"/>
            <a:ext cx="5784865" cy="359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903" y="3207603"/>
            <a:ext cx="5332201" cy="340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5832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165" y="105602"/>
            <a:ext cx="8568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Асканійський</a:t>
            </a:r>
            <a:r>
              <a:rPr lang="ru-RU" sz="2400" b="1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парк </a:t>
            </a:r>
            <a:r>
              <a:rPr lang="ru-RU" sz="2400" dirty="0" err="1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площею</a:t>
            </a:r>
            <a:r>
              <a:rPr lang="ru-RU" sz="2400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200 га. </a:t>
            </a:r>
            <a:r>
              <a:rPr lang="ru-RU" sz="24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істотно</a:t>
            </a: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відрізняється</a:t>
            </a: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дикої</a:t>
            </a: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степової</a:t>
            </a: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зони</a:t>
            </a: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розбитий</a:t>
            </a: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згідно</a:t>
            </a: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суворого</a:t>
            </a: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плану. У парку </a:t>
            </a:r>
            <a:r>
              <a:rPr lang="ru-RU" sz="24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150 </a:t>
            </a:r>
            <a:r>
              <a:rPr lang="ru-RU" sz="24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видів</a:t>
            </a: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форм дерев та </a:t>
            </a:r>
            <a:r>
              <a:rPr lang="ru-RU" sz="24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чагарників</a:t>
            </a: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Гостролистий</a:t>
            </a: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клен, </a:t>
            </a:r>
            <a:r>
              <a:rPr lang="ru-RU" sz="24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кримська</a:t>
            </a: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сосна, </a:t>
            </a:r>
            <a:r>
              <a:rPr lang="ru-RU" sz="24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пірамідальний</a:t>
            </a: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колоновидний</a:t>
            </a: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дуби, </a:t>
            </a:r>
            <a:r>
              <a:rPr lang="ru-RU" sz="24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ялівець</a:t>
            </a: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в'яз</a:t>
            </a: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ялина</a:t>
            </a: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ясен, </a:t>
            </a:r>
            <a:r>
              <a:rPr lang="ru-RU" sz="24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біла</a:t>
            </a: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акація</a:t>
            </a: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у води - </a:t>
            </a:r>
            <a:r>
              <a:rPr lang="ru-RU" sz="24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плакучі</a:t>
            </a: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верби</a:t>
            </a: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Центр </a:t>
            </a:r>
            <a:r>
              <a:rPr lang="ru-RU" sz="24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композиції</a:t>
            </a: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парку - </a:t>
            </a:r>
            <a:r>
              <a:rPr lang="ru-RU" sz="24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живописний</a:t>
            </a: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ставок.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95" y="2924944"/>
            <a:ext cx="5189598" cy="380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172" y="2783258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1450"/>
            <a:ext cx="5256584" cy="3946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058438"/>
            <a:ext cx="5092348" cy="3394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85" y="2815511"/>
            <a:ext cx="5630701" cy="4021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614" y="2679468"/>
            <a:ext cx="5398053" cy="404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2021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736" y="476672"/>
            <a:ext cx="867645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території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заповідника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зустріти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представників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понад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60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видів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птахів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В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цілинному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степу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гніздяться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видів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безліч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прольоті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У парку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40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видів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на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водоймищах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видів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птахів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Навесні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чутні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голоси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лебедів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кликунів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Білі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чорні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лебеді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фламінго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журавлі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дрохви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стрепети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сірі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куріпки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найбільше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видів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жайворонків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Степовий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орел -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рідкісний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гість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частіше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бачити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степового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луня,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низько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летить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над землею. У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вольєрах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страуси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африканські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ему, нанду,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дрохви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фазани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павичі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степові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орли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вінценосні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журавлі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папуги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5625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2" y="350658"/>
            <a:ext cx="8328925" cy="6246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2" y="348022"/>
            <a:ext cx="8328925" cy="625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74" y="375601"/>
            <a:ext cx="8287183" cy="622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75" y="332131"/>
            <a:ext cx="8287182" cy="622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31" y="332131"/>
            <a:ext cx="8239268" cy="626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74" y="375600"/>
            <a:ext cx="8255135" cy="617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332130"/>
            <a:ext cx="5260125" cy="622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597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764703"/>
            <a:ext cx="83529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своєрідному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зоопарку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заповідника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міститься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унікальна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колекція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тварин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зебри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південноамериканські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верблюди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індійські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африканські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антилопи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олені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У степу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пасуться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лами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шотландські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поні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дикі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коні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тарпани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кінь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Пржевальського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американські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бізони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кафрські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буйволи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; сайгаки -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найдавніші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копитні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ровесники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мамонтів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У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воді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сайгаки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потребують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сильної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засухи.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Дрібних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звірів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багато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миші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хом'яки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тушканчики,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хижаки-тхори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лисиці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ласки,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зустрічаються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dirty="0" err="1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горностаї</a:t>
            </a:r>
            <a:r>
              <a:rPr lang="ru-RU" sz="28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accent3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98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Другая 5">
      <a:dk1>
        <a:srgbClr val="FFE39D"/>
      </a:dk1>
      <a:lt1>
        <a:srgbClr val="FFC000"/>
      </a:lt1>
      <a:dk2>
        <a:srgbClr val="FFD15C"/>
      </a:dk2>
      <a:lt2>
        <a:srgbClr val="F4C4CB"/>
      </a:lt2>
      <a:accent1>
        <a:srgbClr val="FFD15C"/>
      </a:accent1>
      <a:accent2>
        <a:srgbClr val="FFD15C"/>
      </a:accent2>
      <a:accent3>
        <a:srgbClr val="FFE39D"/>
      </a:accent3>
      <a:accent4>
        <a:srgbClr val="FFE39D"/>
      </a:accent4>
      <a:accent5>
        <a:srgbClr val="E88651"/>
      </a:accent5>
      <a:accent6>
        <a:srgbClr val="FFE39D"/>
      </a:accent6>
      <a:hlink>
        <a:srgbClr val="FFB805"/>
      </a:hlink>
      <a:folHlink>
        <a:srgbClr val="FFB805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</TotalTime>
  <Words>189</Words>
  <Application>Microsoft Office PowerPoint</Application>
  <PresentationFormat>Экран (4:3)</PresentationFormat>
  <Paragraphs>13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Spring</vt:lpstr>
      <vt:lpstr>          «Асканія-Нова»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«Асканія-Нова»</dc:title>
  <dc:creator>user</dc:creator>
  <cp:lastModifiedBy>user</cp:lastModifiedBy>
  <cp:revision>30</cp:revision>
  <dcterms:created xsi:type="dcterms:W3CDTF">2014-05-19T16:58:55Z</dcterms:created>
  <dcterms:modified xsi:type="dcterms:W3CDTF">2014-05-19T20:02:00Z</dcterms:modified>
</cp:coreProperties>
</file>