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20002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Моя будущая  профессия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b="1" i="1" dirty="0" err="1" smtClean="0">
                <a:solidFill>
                  <a:schemeClr val="bg1"/>
                </a:solidFill>
              </a:rPr>
              <a:t>З</a:t>
            </a:r>
            <a:r>
              <a:rPr lang="ru-RU" b="1" i="1" dirty="0" err="1" smtClean="0">
                <a:solidFill>
                  <a:schemeClr val="bg1"/>
                </a:solidFill>
              </a:rPr>
              <a:t>адрот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Ой..то есть я хотел сказать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b="1" i="1" dirty="0" smtClean="0">
                <a:solidFill>
                  <a:srgbClr val="FFC000"/>
                </a:solidFill>
              </a:rPr>
              <a:t>Программист</a:t>
            </a:r>
            <a:r>
              <a:rPr lang="en-US" b="1" i="1" dirty="0" smtClean="0">
                <a:solidFill>
                  <a:srgbClr val="FFC000"/>
                </a:solidFill>
              </a:rPr>
              <a:t>!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Роботу выполнил</a:t>
            </a:r>
            <a:endParaRPr lang="ru-RU" sz="2800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Ученик…</a:t>
            </a:r>
            <a:r>
              <a:rPr lang="ru-RU" sz="2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эм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..</a:t>
            </a:r>
            <a:r>
              <a:rPr lang="ru-RU" sz="2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кажеться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11-А класса</a:t>
            </a:r>
            <a:b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Омелянец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Юрий (</a:t>
            </a:r>
            <a:r>
              <a:rPr lang="en-US" sz="2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YrikSan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 </a:t>
            </a:r>
            <a:endParaRPr lang="ru-RU" sz="2800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262057">
            <a:off x="8175376" y="5741583"/>
            <a:ext cx="991630" cy="905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Нужно следить за своим здоровьем!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</a:t>
            </a:r>
            <a:r>
              <a:rPr lang="ru-RU" dirty="0" smtClean="0">
                <a:solidFill>
                  <a:srgbClr val="FFC000"/>
                </a:solidFill>
              </a:rPr>
              <a:t> профессионалы своего дела!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Bz7njufwdp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58095" y="1085055"/>
            <a:ext cx="5929354" cy="5045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Бывает и такое…;)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DWFuFYT4T5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357419" y="642921"/>
            <a:ext cx="4286262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Любите программистов!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ii2aHLzwU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358114" cy="5955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Ставь ЛОЙС если понравилось!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a6f83cb641ffb7fb62cbe550fb984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2143116"/>
            <a:ext cx="4500594" cy="3075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57 0.00996 C -0.16094 -0.02986 -0.09913 -0.06944 -0.03333 -0.11064 C 0.03212 -0.15185 0.09618 -0.21412 0.17135 -0.23773 C 0.24687 -0.26134 0.35729 -0.27801 0.4191 -0.25208 C 0.4809 -0.22615 0.53681 -0.16203 0.54288 -0.08217 C 0.54896 -0.00231 0.51128 0.16158 0.4559 0.22732 C 0.40087 0.29306 0.27969 0.31436 0.21181 0.31297 C 0.14427 0.31158 0.0809 0.2625 0.05 0.21945 C 0.0191 0.17639 0.01875 0.11042 0.02621 0.0544 C 0.03368 -0.00162 0.03837 -0.0787 0.09531 -0.11713 C 0.15226 -0.15555 0.30538 -0.18217 0.36788 -0.17592 C 0.43021 -0.16967 0.46632 -0.12824 0.4691 -0.07893 C 0.47187 -0.02963 0.43646 0.08311 0.38437 0.11945 C 0.33229 0.15579 0.19149 0.15649 0.15608 0.13843 C 0.12049 0.12037 0.15312 0.04468 0.17135 0.01158 C 0.18993 -0.02152 0.24844 -0.05926 0.26667 -0.05995 C 0.2849 -0.06064 0.27882 -0.00648 0.28108 0.00672 C 0.28316 0.01991 0.2816 0.01968 0.27986 0.01945 " pathEditMode="relative" rAng="0" ptsTypes="aaaaaaaaaaaaaaaa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45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42852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FFC000"/>
                </a:solidFill>
              </a:rPr>
              <a:t>Страшная правда!</a:t>
            </a:r>
            <a:endParaRPr lang="ru-RU" sz="4400" i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928934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Приготовьтесь, сейчас я расскажу вам всю правду о роботе и жизни программистов!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43402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27950">
            <a:off x="5915306" y="4068855"/>
            <a:ext cx="2925422" cy="221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опия ужас на ли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60606">
            <a:off x="462329" y="4744440"/>
            <a:ext cx="1728790" cy="137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56976-2011.05.30-03.19.24-bomz.org-lol_udivlenie_na_l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071942"/>
            <a:ext cx="3333750" cy="225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yixkviqnepbor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928670"/>
            <a:ext cx="3024182" cy="201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 так, начнем!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Qz8DsxgXk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68412">
            <a:off x="330596" y="1625245"/>
            <a:ext cx="3340457" cy="320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JL1QlbquFx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91">
            <a:off x="4350096" y="992518"/>
            <a:ext cx="4532322" cy="453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Они очень не любят…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aswiVCTSY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319">
            <a:off x="3997366" y="1211293"/>
            <a:ext cx="4759336" cy="475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1428736"/>
            <a:ext cx="3643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еще не пишут минуса к песням и желательно не просить их устанавливать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windows!!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Они жутко ленивые!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-zg0HXDrcr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3871">
            <a:off x="-48503" y="1308827"/>
            <a:ext cx="378621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71934" y="121442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Но если довести их до ручки, то вот что…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E5A6gUltb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857364"/>
            <a:ext cx="57531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Очень застенчивы…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kTpVFJd75q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47277">
            <a:off x="144122" y="1287106"/>
            <a:ext cx="4074290" cy="4074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gpetVc-D8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000240"/>
            <a:ext cx="4286280" cy="344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57752" y="157161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Соберись ТРЯПКА!!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3682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Идеальный программист – он такой…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l0tzLwgVJj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19378">
            <a:off x="280813" y="1352359"/>
            <a:ext cx="4037108" cy="4037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1VpiKNysJ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3529">
            <a:off x="4534346" y="1391082"/>
            <a:ext cx="4153800" cy="415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И все же, он очень трудолюбив!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jcp77ORN4T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835133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WscQkdO7h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42852"/>
            <a:ext cx="6357982" cy="608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113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Моя будущая  профессия – Задрот! Ой..то есть я хотел сказать – Программист!</vt:lpstr>
      <vt:lpstr>Слайд 2</vt:lpstr>
      <vt:lpstr>И так, начнем!</vt:lpstr>
      <vt:lpstr>Они очень не любят…</vt:lpstr>
      <vt:lpstr>Они жутко ленивые!</vt:lpstr>
      <vt:lpstr>Очень застенчивы…</vt:lpstr>
      <vt:lpstr>Идеальный программист – он такой…</vt:lpstr>
      <vt:lpstr>И все же, он очень трудолюбив!</vt:lpstr>
      <vt:lpstr>Слайд 9</vt:lpstr>
      <vt:lpstr>Нужно следить за своим здоровьем!</vt:lpstr>
      <vt:lpstr>И профессионалы своего дела!</vt:lpstr>
      <vt:lpstr>Бывает и такое…;)</vt:lpstr>
      <vt:lpstr>Любите программистов!</vt:lpstr>
      <vt:lpstr>Ставь ЛОЙС если понравилось!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профессия – Задрот! Ой..то есть я хотел сказать – Программист </dc:title>
  <dc:creator>YrikSan</dc:creator>
  <cp:lastModifiedBy>YrikSan</cp:lastModifiedBy>
  <cp:revision>11</cp:revision>
  <dcterms:created xsi:type="dcterms:W3CDTF">2013-11-25T17:03:58Z</dcterms:created>
  <dcterms:modified xsi:type="dcterms:W3CDTF">2013-11-25T18:50:13Z</dcterms:modified>
</cp:coreProperties>
</file>