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30B50-D647-4807-9172-C41B68137C29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394C-739C-462F-9977-5EFACDF857C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C817-AB54-422C-BDE1-701BEA6D45E4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217B0C-C43F-40CE-B285-0F0DCA428087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C817-AB54-422C-BDE1-701BEA6D45E4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7B0C-C43F-40CE-B285-0F0DCA42808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C817-AB54-422C-BDE1-701BEA6D45E4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7B0C-C43F-40CE-B285-0F0DCA42808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3CC817-AB54-422C-BDE1-701BEA6D45E4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217B0C-C43F-40CE-B285-0F0DCA428087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C817-AB54-422C-BDE1-701BEA6D45E4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7B0C-C43F-40CE-B285-0F0DCA42808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C817-AB54-422C-BDE1-701BEA6D45E4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7B0C-C43F-40CE-B285-0F0DCA42808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7B0C-C43F-40CE-B285-0F0DCA42808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C817-AB54-422C-BDE1-701BEA6D45E4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C817-AB54-422C-BDE1-701BEA6D45E4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7B0C-C43F-40CE-B285-0F0DCA42808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C817-AB54-422C-BDE1-701BEA6D45E4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17B0C-C43F-40CE-B285-0F0DCA42808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3CC817-AB54-422C-BDE1-701BEA6D45E4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217B0C-C43F-40CE-B285-0F0DCA42808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C817-AB54-422C-BDE1-701BEA6D45E4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217B0C-C43F-40CE-B285-0F0DCA42808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3CC817-AB54-422C-BDE1-701BEA6D45E4}" type="datetimeFigureOut">
              <a:rPr lang="uk-UA" smtClean="0"/>
              <a:t>05.11.2013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217B0C-C43F-40CE-B285-0F0DCA428087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435280" cy="1961444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Підготувала</a:t>
            </a:r>
          </a:p>
          <a:p>
            <a:r>
              <a:rPr lang="uk-UA" sz="2000" b="1" dirty="0" smtClean="0"/>
              <a:t>учениця 10-А класу</a:t>
            </a:r>
          </a:p>
          <a:p>
            <a:r>
              <a:rPr lang="uk-UA" sz="2000" b="1" dirty="0" smtClean="0"/>
              <a:t>Криничанської СЗШ №1</a:t>
            </a:r>
          </a:p>
          <a:p>
            <a:r>
              <a:rPr lang="uk-UA" sz="2000" b="1" dirty="0" smtClean="0"/>
              <a:t>Козак Руслана</a:t>
            </a:r>
            <a:endParaRPr lang="uk-UA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5300" b="1" dirty="0" smtClean="0"/>
              <a:t>Козацьке бароко</a:t>
            </a:r>
            <a:br>
              <a:rPr lang="uk-UA" sz="5300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44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Георгіївська</a:t>
            </a:r>
            <a:r>
              <a:rPr lang="ru-RU" sz="3600" dirty="0" smtClean="0"/>
              <a:t> </a:t>
            </a:r>
            <a:r>
              <a:rPr lang="ru-RU" sz="3600" dirty="0" err="1" smtClean="0"/>
              <a:t>церква</a:t>
            </a:r>
            <a:r>
              <a:rPr lang="ru-RU" sz="3600" dirty="0" smtClean="0"/>
              <a:t>, </a:t>
            </a:r>
            <a:r>
              <a:rPr lang="ru-RU" sz="3600" dirty="0" err="1" smtClean="0"/>
              <a:t>Київ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1327932831.jpg"/>
          <p:cNvPicPr>
            <a:picLocks noChangeAspect="1"/>
          </p:cNvPicPr>
          <p:nvPr/>
        </p:nvPicPr>
        <p:blipFill>
          <a:blip r:embed="rId2" cstate="print"/>
          <a:srcRect l="8749" r="6562"/>
          <a:stretch>
            <a:fillRect/>
          </a:stretch>
        </p:blipFill>
        <p:spPr>
          <a:xfrm>
            <a:off x="4439846" y="0"/>
            <a:ext cx="4704154" cy="6858000"/>
          </a:xfrm>
          <a:prstGeom prst="rect">
            <a:avLst/>
          </a:prstGeom>
        </p:spPr>
      </p:pic>
      <p:pic>
        <p:nvPicPr>
          <p:cNvPr id="4" name="Содержимое 3" descr="lavr-ekonom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4572000" cy="6858001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Церква </a:t>
            </a:r>
            <a:r>
              <a:rPr lang="uk-UA" sz="2400" b="1" dirty="0">
                <a:solidFill>
                  <a:schemeClr val="bg1"/>
                </a:solidFill>
              </a:rPr>
              <a:t>Усіх Святих над Економічною </a:t>
            </a:r>
            <a:r>
              <a:rPr lang="uk-UA" sz="2400" b="1" dirty="0" smtClean="0">
                <a:solidFill>
                  <a:schemeClr val="bg1"/>
                </a:solidFill>
              </a:rPr>
              <a:t>брамою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Києво-Печерської лаври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" name="Содержимое 11" descr="0_23e87_fce63d1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88640"/>
            <a:ext cx="4819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Собор Святого Юра, Львів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7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538" b="905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764704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Покровська церква, Київ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3809.jpg"/>
          <p:cNvPicPr>
            <a:picLocks noChangeAspect="1"/>
          </p:cNvPicPr>
          <p:nvPr/>
        </p:nvPicPr>
        <p:blipFill>
          <a:blip r:embed="rId2" cstate="print"/>
          <a:srcRect l="9598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pic>
        <p:nvPicPr>
          <p:cNvPr id="4" name="Содержимое 3" descr="imner_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4445"/>
          <a:stretch>
            <a:fillRect/>
          </a:stretch>
        </p:blipFill>
        <p:spPr>
          <a:xfrm>
            <a:off x="0" y="0"/>
            <a:ext cx="4644008" cy="68623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Дзвіниця на дальніх печерах, Києво-Печерська лавра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ladimirskij_sob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40160"/>
          </a:xfrm>
        </p:spPr>
        <p:txBody>
          <a:bodyPr>
            <a:normAutofit fontScale="90000"/>
          </a:bodyPr>
          <a:lstStyle/>
          <a:p>
            <a:r>
              <a:rPr lang="uk-UA" sz="2700" dirty="0" smtClean="0">
                <a:solidFill>
                  <a:schemeClr val="bg1"/>
                </a:solidFill>
              </a:rPr>
              <a:t>Стиль бароко знайшов втілення в архітектурі Києва, Чернігівщини, Слобожанщини, Придніпров’я.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70" b="8397"/>
          <a:stretch>
            <a:fillRect/>
          </a:stretch>
        </p:blipFill>
        <p:spPr>
          <a:xfrm>
            <a:off x="0" y="0"/>
            <a:ext cx="916981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676456" cy="121920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Іншим типом є будови, що йшли за традицією українського дерев’яного </a:t>
            </a:r>
            <a:r>
              <a:rPr lang="uk-UA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будівництва.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fbaca737ed756e01e7bdbfe52c3d7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Троїцький собор, Новомосковськ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f185c0ed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-243408"/>
            <a:ext cx="8229600" cy="12192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Андріївська церква, Київ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c33d4ea5d59479ae5d71e0265c409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865" r="9769"/>
          <a:stretch>
            <a:fillRect/>
          </a:stretch>
        </p:blipFill>
        <p:spPr>
          <a:xfrm>
            <a:off x="0" y="0"/>
            <a:ext cx="4896544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b8c32396b667.jpg"/>
          <p:cNvPicPr>
            <a:picLocks noChangeAspect="1"/>
          </p:cNvPicPr>
          <p:nvPr/>
        </p:nvPicPr>
        <p:blipFill>
          <a:blip r:embed="rId3" cstate="print"/>
          <a:srcRect l="4382" r="5802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sub_il_cerk_akvarel_t.g.yu_shevchenko_1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05607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Українське бароко або козацьке бароко — назва мистецького стилю, що був поширений в українських землях Війська Запорозького у XVII–XVIII ст.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0595_201104291230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b4a613a4c0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yandex.ua</a:t>
            </a:r>
            <a:endParaRPr lang="uk-UA" dirty="0" smtClean="0"/>
          </a:p>
          <a:p>
            <a:r>
              <a:rPr lang="cs-CZ" dirty="0" smtClean="0"/>
              <a:t>images.yandex.ua</a:t>
            </a:r>
            <a:endParaRPr lang="uk-UA" dirty="0" smtClean="0"/>
          </a:p>
          <a:p>
            <a:r>
              <a:rPr lang="cs-CZ" dirty="0" smtClean="0"/>
              <a:t>uk.wikipedia.org</a:t>
            </a:r>
            <a:endParaRPr lang="uk-UA" dirty="0" smtClean="0"/>
          </a:p>
          <a:p>
            <a:r>
              <a:rPr lang="cs-CZ" dirty="0" smtClean="0"/>
              <a:t>www.allbest.ru</a:t>
            </a:r>
            <a:endParaRPr lang="uk-UA" dirty="0" smtClean="0"/>
          </a:p>
          <a:p>
            <a:r>
              <a:rPr lang="cs-CZ" dirty="0" smtClean="0"/>
              <a:t>www.refine.org.ua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-2903144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12192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1"/>
                </a:solidFill>
              </a:rPr>
              <a:t> </a:t>
            </a:r>
            <a:r>
              <a:rPr lang="uk-UA" sz="2800" b="1" dirty="0" smtClean="0">
                <a:solidFill>
                  <a:schemeClr val="accent1"/>
                </a:solidFill>
              </a:rPr>
              <a:t>Кафедральний костел святих Петра і Павла, Луцьк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img_ttxj2mg51kyi49guco_97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906" r="4724"/>
          <a:stretch>
            <a:fillRect/>
          </a:stretch>
        </p:blipFill>
        <p:spPr>
          <a:xfrm>
            <a:off x="0" y="0"/>
            <a:ext cx="4644008" cy="6858000"/>
          </a:xfrm>
        </p:spPr>
      </p:pic>
      <p:pic>
        <p:nvPicPr>
          <p:cNvPr id="7" name="Рисунок 6" descr="9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21166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Храм єзуїтів, Львів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phiaShedelia03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640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Другу половину 17 ст. </a:t>
            </a:r>
            <a:r>
              <a:rPr lang="uk-UA" sz="2800" dirty="0" smtClean="0">
                <a:solidFill>
                  <a:schemeClr val="bg1"/>
                </a:solidFill>
              </a:rPr>
              <a:t>вважають золотим віком українського мистецтва, центр якого переноситься до середньої</a:t>
            </a:r>
            <a:r>
              <a:rPr lang="uk-UA" sz="3200" dirty="0" smtClean="0">
                <a:solidFill>
                  <a:schemeClr val="bg1"/>
                </a:solidFill>
              </a:rPr>
              <a:t>, </a:t>
            </a:r>
            <a:r>
              <a:rPr lang="uk-UA" sz="2800" dirty="0" smtClean="0">
                <a:solidFill>
                  <a:schemeClr val="bg1"/>
                </a:solidFill>
              </a:rPr>
              <a:t>Наддніпрянської України. 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Sofiya-Kiyivska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499992" y="260648"/>
            <a:ext cx="4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Софіївський собор, Київ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06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           Михайлівський собор, Київ</a:t>
            </a:r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780" y="0"/>
            <a:ext cx="915178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uk-UA" sz="3600" dirty="0" err="1" smtClean="0">
                <a:solidFill>
                  <a:schemeClr val="accent2"/>
                </a:solidFill>
              </a:rPr>
              <a:t>Хрестовоздвиженський</a:t>
            </a:r>
            <a:r>
              <a:rPr lang="uk-UA" sz="3600" dirty="0" smtClean="0">
                <a:solidFill>
                  <a:schemeClr val="accent2"/>
                </a:solidFill>
              </a:rPr>
              <a:t> собор, Полтава</a:t>
            </a:r>
            <a:endParaRPr lang="uk-UA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60af8_c05b9663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Покровський собор, Харків</a:t>
            </a:r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493</TotalTime>
  <Words>155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Козацьке бароко  </vt:lpstr>
      <vt:lpstr>Українське бароко або козацьке бароко — назва мистецького стилю, що був поширений в українських землях Війська Запорозького у XVII–XVIII ст.  </vt:lpstr>
      <vt:lpstr> Кафедральний костел святих Петра і Павла, Луцьк</vt:lpstr>
      <vt:lpstr>Слайд 4</vt:lpstr>
      <vt:lpstr>Другу половину 17 ст. вважають золотим віком українського мистецтва, центр якого переноситься до середньої, Наддніпрянської України. </vt:lpstr>
      <vt:lpstr>Слайд 6</vt:lpstr>
      <vt:lpstr>           Михайлівський собор, Київ</vt:lpstr>
      <vt:lpstr>Хрестовоздвиженський собор, Полтава</vt:lpstr>
      <vt:lpstr>Покровський собор, Харків</vt:lpstr>
      <vt:lpstr>Георгіївська церква, Київ</vt:lpstr>
      <vt:lpstr>Слайд 11</vt:lpstr>
      <vt:lpstr>Слайд 12</vt:lpstr>
      <vt:lpstr>Покровська церква, Київ</vt:lpstr>
      <vt:lpstr>Дзвіниця на дальніх печерах, Києво-Печерська лавра</vt:lpstr>
      <vt:lpstr>Стиль бароко знайшов втілення в архітектурі Києва, Чернігівщини, Слобожанщини, Придніпров’я. </vt:lpstr>
      <vt:lpstr>Іншим типом є будови, що йшли за традицією українського дерев’яного будівництва.</vt:lpstr>
      <vt:lpstr>Троїцький собор, Новомосковськ </vt:lpstr>
      <vt:lpstr>Андріївська церква, Київ</vt:lpstr>
      <vt:lpstr>Слайд 19</vt:lpstr>
      <vt:lpstr>Слайд 20</vt:lpstr>
      <vt:lpstr>Слайд 21</vt:lpstr>
      <vt:lpstr>Використані 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Козацьке бароко</dc:title>
  <dc:creator>козак</dc:creator>
  <cp:lastModifiedBy>козак</cp:lastModifiedBy>
  <cp:revision>43</cp:revision>
  <dcterms:created xsi:type="dcterms:W3CDTF">2013-11-05T14:20:23Z</dcterms:created>
  <dcterms:modified xsi:type="dcterms:W3CDTF">2013-11-05T22:33:33Z</dcterms:modified>
</cp:coreProperties>
</file>