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hkola.ostriv.in.ua/images/publications/4/11326/1332786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1" y="1130954"/>
            <a:ext cx="4758380" cy="3723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8871" y="111169"/>
            <a:ext cx="10044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</a:t>
            </a:r>
            <a:r>
              <a:rPr lang="ru-R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вмісту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нітратів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продуктах </a:t>
            </a:r>
            <a:r>
              <a:rPr lang="ru-R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харчування</a:t>
            </a:r>
            <a:endParaRPr lang="uk-U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kamnu.net/image/stories/0001/kak-izbavitsja-ot-nitratov.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64" y="2702858"/>
            <a:ext cx="333375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zt.20minut.ua/uploads/content/1413295267_SAM_01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07" y="940500"/>
            <a:ext cx="2795427" cy="3725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7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412" y="685365"/>
            <a:ext cx="111745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Нітрати - це солі азотної кислоти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HNO3, </a:t>
            </a:r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тверді, </a:t>
            </a:r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добре розчинні у воді речовини</a:t>
            </a:r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Нітрати </a:t>
            </a:r>
            <a:r>
              <a:rPr lang="uk-UA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життєво</a:t>
            </a:r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необхідні рослинам — без них неможливий їхній нормальний ріст і розвиток. Однак неконтрольоване використання азотних добрив (в Україні близько 20 млн. т. на рік) призвело до накопичення необмеженого рівня їх у продуктах рослинного походження.</a:t>
            </a:r>
          </a:p>
          <a:p>
            <a:endParaRPr lang="uk-U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://upload.wikimedia.org/wikipedia/commons/thumb/b/be/Nitrate-ion.png/200px-Nitrate-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385" y="2993689"/>
            <a:ext cx="3693641" cy="336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8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четверенная стрелка 4"/>
          <p:cNvSpPr/>
          <p:nvPr/>
        </p:nvSpPr>
        <p:spPr>
          <a:xfrm>
            <a:off x="3595410" y="1438834"/>
            <a:ext cx="4392143" cy="424927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жерела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591" y="3129888"/>
            <a:ext cx="3460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М'ясні продукти</a:t>
            </a:r>
            <a:endParaRPr lang="uk-U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797" y="756628"/>
            <a:ext cx="4166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Рослинні продукти </a:t>
            </a:r>
            <a:endParaRPr lang="uk-U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25555" y="3237609"/>
            <a:ext cx="1721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Молоко</a:t>
            </a:r>
            <a:endParaRPr lang="uk-U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66848" y="6014428"/>
            <a:ext cx="1891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Ковбаси</a:t>
            </a:r>
            <a:endParaRPr lang="uk-U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kovel.ua/files/imagecache/800x600s/object/image/3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82" y="4000618"/>
            <a:ext cx="2689412" cy="2689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ovarusha.ru/foto/maso-polza-v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5" y="4206056"/>
            <a:ext cx="3679942" cy="2399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ovochi.in.ua/images/titul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3" y="521562"/>
            <a:ext cx="3609601" cy="2521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xrest.ru/schemes/00/12/f0/89/%D1%84%D1%80%D1%83%D0%BA%D1%82%D0%B8-%D1%8F%D0%B3%D0%BE%D0%B4%D0%B8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46" y="521561"/>
            <a:ext cx="3529900" cy="2521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26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3923" y="195496"/>
            <a:ext cx="8290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Шляхи попадання в людський організм</a:t>
            </a:r>
            <a:endParaRPr lang="uk-U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01706" y="869918"/>
            <a:ext cx="8081682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з консервами і </a:t>
            </a:r>
            <a:r>
              <a:rPr lang="ru-RU" dirty="0" err="1"/>
              <a:t>свіжими</a:t>
            </a:r>
            <a:r>
              <a:rPr lang="ru-RU" dirty="0"/>
              <a:t> </a:t>
            </a:r>
            <a:r>
              <a:rPr lang="ru-RU" dirty="0" err="1"/>
              <a:t>овочами</a:t>
            </a:r>
            <a:r>
              <a:rPr lang="ru-RU" dirty="0"/>
              <a:t> (40-80% </a:t>
            </a:r>
            <a:r>
              <a:rPr lang="ru-RU" dirty="0" err="1"/>
              <a:t>добової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01706" y="2012918"/>
            <a:ext cx="7584141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Незначна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з </a:t>
            </a:r>
            <a:r>
              <a:rPr lang="ru-RU" dirty="0" err="1"/>
              <a:t>хлібо</a:t>
            </a:r>
            <a:r>
              <a:rPr lang="ru-RU" dirty="0"/>
              <a:t>- </a:t>
            </a:r>
            <a:r>
              <a:rPr lang="ru-RU" dirty="0" err="1"/>
              <a:t>булочними</a:t>
            </a:r>
            <a:r>
              <a:rPr lang="ru-RU" dirty="0"/>
              <a:t> </a:t>
            </a:r>
            <a:r>
              <a:rPr lang="ru-RU" dirty="0" err="1"/>
              <a:t>виробами</a:t>
            </a:r>
            <a:r>
              <a:rPr lang="ru-RU" dirty="0"/>
              <a:t>, фруктами, </a:t>
            </a:r>
            <a:r>
              <a:rPr lang="ru-RU" dirty="0" err="1"/>
              <a:t>молочними</a:t>
            </a:r>
            <a:r>
              <a:rPr lang="ru-RU" dirty="0"/>
              <a:t> продуктами (1%)</a:t>
            </a:r>
            <a:endParaRPr lang="uk-UA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01706" y="3279182"/>
            <a:ext cx="68580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Нітрати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з водою, яка є одним з </a:t>
            </a:r>
            <a:r>
              <a:rPr lang="ru-RU" dirty="0" err="1"/>
              <a:t>основних</a:t>
            </a:r>
            <a:r>
              <a:rPr lang="ru-RU" dirty="0"/>
              <a:t> умов нормального </a:t>
            </a:r>
            <a:r>
              <a:rPr lang="ru-RU" dirty="0" err="1"/>
              <a:t>життя</a:t>
            </a:r>
            <a:endParaRPr lang="uk-UA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01706" y="4395628"/>
            <a:ext cx="6185646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нітрати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надходити</a:t>
            </a:r>
            <a:r>
              <a:rPr lang="ru-RU" dirty="0"/>
              <a:t> через </a:t>
            </a:r>
            <a:r>
              <a:rPr lang="ru-RU" dirty="0" err="1"/>
              <a:t>лікарські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і тютюн</a:t>
            </a:r>
            <a:endParaRPr lang="uk-UA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01706" y="5538628"/>
            <a:ext cx="5661212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нітратів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утворитися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при </a:t>
            </a:r>
            <a:r>
              <a:rPr lang="ru-RU" dirty="0" err="1" smtClean="0"/>
              <a:t>обміні</a:t>
            </a:r>
            <a:r>
              <a:rPr lang="ru-RU" dirty="0" smtClean="0"/>
              <a:t> </a:t>
            </a:r>
            <a:r>
              <a:rPr lang="ru-RU" dirty="0" err="1"/>
              <a:t>речовин</a:t>
            </a:r>
            <a:endParaRPr lang="uk-UA" dirty="0"/>
          </a:p>
        </p:txBody>
      </p:sp>
      <p:pic>
        <p:nvPicPr>
          <p:cNvPr id="6146" name="Picture 2" descr="http://image.tsn.ua/media/images2/original/May2011/383428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787" y="593462"/>
            <a:ext cx="2681754" cy="2145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bout-ukraine.com/userfiles/image/%D1%81%D0%B8%D0%BC%D0%B2%D0%BE%D0%BB%D0%B8/4130595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563" y="2102565"/>
            <a:ext cx="2547284" cy="191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.ytimg.com/vi/u4y1mNHW8is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64" y="3680162"/>
            <a:ext cx="2543877" cy="1430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.ura-inform.com/news/sigarety%5b211026%5d(265x20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13" y="4372877"/>
            <a:ext cx="2524125" cy="1981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image.tsn.ua/media/images2/original/Jan2010/5bcf39c8d8_1979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723" y="5111093"/>
            <a:ext cx="2055173" cy="1663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1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260" y="184274"/>
            <a:ext cx="8996082" cy="1025962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Вплив нітратів на людський організм</a:t>
            </a:r>
            <a:endParaRPr lang="uk-U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01" y="1210236"/>
            <a:ext cx="8534400" cy="2579844"/>
          </a:xfrm>
        </p:spPr>
        <p:txBody>
          <a:bodyPr/>
          <a:lstStyle/>
          <a:p>
            <a:r>
              <a:rPr lang="ru-RU" b="1" dirty="0" err="1">
                <a:solidFill>
                  <a:schemeClr val="bg1"/>
                </a:solidFill>
              </a:rPr>
              <a:t>Нітрати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можуть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пригнічувати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активність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імунної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системи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організму</a:t>
            </a:r>
            <a:r>
              <a:rPr lang="ru-RU" b="1" dirty="0">
                <a:solidFill>
                  <a:schemeClr val="bg1"/>
                </a:solidFill>
              </a:rPr>
              <a:t>;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err="1" smtClean="0">
                <a:solidFill>
                  <a:schemeClr val="bg1"/>
                </a:solidFill>
              </a:rPr>
              <a:t>Небезпечні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нітрати</a:t>
            </a:r>
            <a:r>
              <a:rPr lang="ru-RU" b="1" dirty="0">
                <a:solidFill>
                  <a:schemeClr val="bg1"/>
                </a:solidFill>
              </a:rPr>
              <a:t> для </a:t>
            </a:r>
            <a:r>
              <a:rPr lang="ru-RU" b="1" dirty="0" err="1">
                <a:solidFill>
                  <a:schemeClr val="bg1"/>
                </a:solidFill>
              </a:rPr>
              <a:t>немовлят</a:t>
            </a:r>
            <a:r>
              <a:rPr lang="ru-RU" b="1" dirty="0">
                <a:solidFill>
                  <a:schemeClr val="bg1"/>
                </a:solidFill>
              </a:rPr>
              <a:t>;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err="1" smtClean="0">
                <a:solidFill>
                  <a:schemeClr val="bg1"/>
                </a:solidFill>
              </a:rPr>
              <a:t>Нітрати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сильно </a:t>
            </a:r>
            <a:r>
              <a:rPr lang="ru-RU" b="1" dirty="0" err="1">
                <a:solidFill>
                  <a:schemeClr val="bg1"/>
                </a:solidFill>
              </a:rPr>
              <a:t>впливають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виникнення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ракових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пухлин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шлунково-кишковому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тракті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bestiya.net/uploads/posts/2014-06/1401881570_j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1" y="3382813"/>
            <a:ext cx="4241613" cy="3175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41" y="1371601"/>
            <a:ext cx="6536859" cy="2539502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очистка від шкірки овочів і фруктів; </a:t>
            </a:r>
            <a:endParaRPr lang="uk-U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термічна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обробка овочів; консервування</a:t>
            </a:r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зберігання овочів і фруктів в холодильнику; </a:t>
            </a:r>
            <a:endParaRPr lang="uk-U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їжу вітамінів С і Е; </a:t>
            </a:r>
            <a:endParaRPr lang="uk-U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ретельне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промивання овочів водою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41723" y="264326"/>
            <a:ext cx="7058110" cy="9049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Способи зменшення нітратів</a:t>
            </a:r>
            <a:endParaRPr lang="uk-U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zdorovia.com.ua/uploads/dsn/8e/6a/001/chim_slid_miti_ovochi_ta_fruk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92" y="1169265"/>
            <a:ext cx="4195482" cy="2622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less.ru/files/images/Image/0788d136173bca2c6bbecfa0062a5c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1" y="3911103"/>
            <a:ext cx="3837934" cy="2632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harivne.info/images/image/rest/snidanok/ovoshchi%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63" y="3791441"/>
            <a:ext cx="2820800" cy="2820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5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917" y="0"/>
            <a:ext cx="8534400" cy="98562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розпізнати – чи є нітрати?</a:t>
            </a:r>
            <a:endParaRPr lang="uk-U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353" y="985620"/>
            <a:ext cx="11539164" cy="4814047"/>
          </a:xfrm>
        </p:spPr>
        <p:txBody>
          <a:bodyPr>
            <a:normAutofit lnSpcReduction="10000"/>
          </a:bodyPr>
          <a:lstStyle/>
          <a:p>
            <a:r>
              <a:rPr lang="uk-UA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Існує два способи розпізнати нітрати в овочах: власними силами і за допомогою спеціальних лабораторій. Для того щоб самостійно виявити нітрати слід знати деякі особливості нітратних овочів. </a:t>
            </a:r>
          </a:p>
          <a:p>
            <a:pPr lvl="0"/>
            <a:r>
              <a:rPr lang="uk-UA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По-перше, не вибирайте </a:t>
            </a:r>
            <a:r>
              <a:rPr lang="uk-UA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великі </a:t>
            </a:r>
            <a:r>
              <a:rPr lang="uk-UA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плоди овочів, так як «гіганти» найчастіше виявляються до межі </a:t>
            </a:r>
            <a:r>
              <a:rPr lang="uk-UA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напхані </a:t>
            </a:r>
            <a:r>
              <a:rPr lang="uk-UA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нітратами. </a:t>
            </a:r>
          </a:p>
          <a:p>
            <a:pPr lvl="0"/>
            <a:r>
              <a:rPr lang="uk-UA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По-друге, звертайте увагу на властивий даному овочу запах, він повинен бути і не слабким і не яскраво вираженим</a:t>
            </a:r>
            <a:r>
              <a:rPr lang="uk-UA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uk-UA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По-третє, звертайте увагу на зовнішній вигляд овочів, особливо </a:t>
            </a:r>
            <a:r>
              <a:rPr lang="uk-UA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їх кольори. </a:t>
            </a:r>
            <a:endParaRPr lang="uk-UA" sz="2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По-четверте, при виборі овочів врахуйте, що чим важче плід, в порівнянні з плодами такого розміру, тим менше в ньому міститься нітратів. </a:t>
            </a:r>
          </a:p>
          <a:p>
            <a:pPr lvl="0"/>
            <a:r>
              <a:rPr lang="uk-UA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По-п'яте, ніколи не купуйте овочі не першої свіжості, у них вміст концентратів явно буде більше, ніж у більш </a:t>
            </a:r>
            <a:r>
              <a:rPr lang="uk-UA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свіжих, </a:t>
            </a:r>
            <a:r>
              <a:rPr lang="uk-UA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також не зберігайте їх довгий час, за винятком картоплі. </a:t>
            </a:r>
          </a:p>
          <a:p>
            <a:pPr lvl="0"/>
            <a:endParaRPr lang="uk-UA" dirty="0"/>
          </a:p>
        </p:txBody>
      </p:sp>
      <p:pic>
        <p:nvPicPr>
          <p:cNvPr id="9220" name="Picture 4" descr="http://biznes-pro.ua/foto/1123/1123_4e74d8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70" y="5194612"/>
            <a:ext cx="2371725" cy="159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1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169</TotalTime>
  <Words>361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Вплив нітратів на людський організм</vt:lpstr>
      <vt:lpstr>Презентация PowerPoint</vt:lpstr>
      <vt:lpstr>Як розпізнати – чи є нітрати?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Софія</dc:creator>
  <cp:lastModifiedBy>Софія</cp:lastModifiedBy>
  <cp:revision>9</cp:revision>
  <dcterms:created xsi:type="dcterms:W3CDTF">2014-10-28T18:55:49Z</dcterms:created>
  <dcterms:modified xsi:type="dcterms:W3CDTF">2014-10-28T21:44:52Z</dcterms:modified>
</cp:coreProperties>
</file>