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6" autoAdjust="0"/>
    <p:restoredTop sz="94660"/>
  </p:normalViewPr>
  <p:slideViewPr>
    <p:cSldViewPr snapToGrid="0">
      <p:cViewPr>
        <p:scale>
          <a:sx n="77" d="100"/>
          <a:sy n="77" d="100"/>
        </p:scale>
        <p:origin x="9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Шарль де Голль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22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27" y="1492452"/>
            <a:ext cx="5715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075" y="707082"/>
            <a:ext cx="3026666" cy="53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4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09" r="9999" b="1388"/>
          <a:stretch/>
        </p:blipFill>
        <p:spPr>
          <a:xfrm>
            <a:off x="1031892" y="825500"/>
            <a:ext cx="2972140" cy="519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099" y="825500"/>
            <a:ext cx="6925733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20"/>
          <a:stretch/>
        </p:blipFill>
        <p:spPr>
          <a:xfrm>
            <a:off x="939800" y="731836"/>
            <a:ext cx="6037590" cy="5338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003" y="731836"/>
            <a:ext cx="3897297" cy="5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630237"/>
            <a:ext cx="5060227" cy="5656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87" y="630237"/>
            <a:ext cx="3845209" cy="56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144" t="4588" r="11441" b="8027"/>
          <a:stretch/>
        </p:blipFill>
        <p:spPr>
          <a:xfrm>
            <a:off x="1041400" y="635000"/>
            <a:ext cx="3568700" cy="553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620" r="7656"/>
          <a:stretch/>
        </p:blipFill>
        <p:spPr>
          <a:xfrm>
            <a:off x="7924800" y="635000"/>
            <a:ext cx="3314700" cy="5537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19926"/>
          <a:stretch/>
        </p:blipFill>
        <p:spPr>
          <a:xfrm>
            <a:off x="4838700" y="635000"/>
            <a:ext cx="2857500" cy="2730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30640"/>
          <a:stretch/>
        </p:blipFill>
        <p:spPr>
          <a:xfrm>
            <a:off x="4838700" y="3563937"/>
            <a:ext cx="2857500" cy="26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3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2626" b="19583"/>
          <a:stretch/>
        </p:blipFill>
        <p:spPr>
          <a:xfrm>
            <a:off x="1016000" y="850899"/>
            <a:ext cx="10236201" cy="491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5" y="719725"/>
            <a:ext cx="4369377" cy="5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01" y="1496338"/>
            <a:ext cx="5803005" cy="38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" b="-37"/>
          <a:stretch/>
        </p:blipFill>
        <p:spPr>
          <a:xfrm>
            <a:off x="981207" y="709676"/>
            <a:ext cx="5682220" cy="4263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428" y="709676"/>
            <a:ext cx="3925752" cy="53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508" y="690041"/>
            <a:ext cx="5956971" cy="3881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7" y="690041"/>
            <a:ext cx="3720003" cy="5347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67508" y="49339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/>
              <a:t>Не </a:t>
            </a:r>
            <a:r>
              <a:rPr lang="ru-RU" sz="2000" b="1" dirty="0" err="1"/>
              <a:t>отримавши</a:t>
            </a:r>
            <a:r>
              <a:rPr lang="ru-RU" sz="2000" b="1" dirty="0"/>
              <a:t> в 1969р. на </a:t>
            </a:r>
            <a:r>
              <a:rPr lang="ru-RU" sz="2000" b="1" dirty="0" err="1"/>
              <a:t>референдумі</a:t>
            </a:r>
            <a:r>
              <a:rPr lang="ru-RU" sz="2000" b="1" dirty="0"/>
              <a:t> </a:t>
            </a:r>
            <a:r>
              <a:rPr lang="ru-RU" sz="2000" b="1" dirty="0" err="1"/>
              <a:t>підтримки</a:t>
            </a:r>
            <a:r>
              <a:rPr lang="ru-RU" sz="2000" b="1" dirty="0"/>
              <a:t> </a:t>
            </a:r>
            <a:r>
              <a:rPr lang="ru-RU" sz="2000" b="1" dirty="0" err="1"/>
              <a:t>своїх</a:t>
            </a:r>
            <a:r>
              <a:rPr lang="ru-RU" sz="2000" b="1" dirty="0"/>
              <a:t> </a:t>
            </a:r>
            <a:r>
              <a:rPr lang="ru-RU" sz="2000" b="1" dirty="0" err="1"/>
              <a:t>пропозицій</a:t>
            </a:r>
            <a:r>
              <a:rPr lang="ru-RU" sz="2000" b="1" dirty="0"/>
              <a:t> </a:t>
            </a:r>
            <a:r>
              <a:rPr lang="ru-RU" sz="2000" b="1" dirty="0" err="1"/>
              <a:t>щодо</a:t>
            </a:r>
            <a:r>
              <a:rPr lang="ru-RU" sz="2000" b="1" dirty="0"/>
              <a:t> </a:t>
            </a:r>
            <a:r>
              <a:rPr lang="ru-RU" sz="2000" b="1" dirty="0" err="1"/>
              <a:t>реформи</a:t>
            </a:r>
            <a:r>
              <a:rPr lang="ru-RU" sz="2000" b="1" dirty="0"/>
              <a:t> </a:t>
            </a:r>
            <a:r>
              <a:rPr lang="ru-RU" sz="2000" b="1" dirty="0" err="1"/>
              <a:t>місцевого</a:t>
            </a:r>
            <a:r>
              <a:rPr lang="ru-RU" sz="2000" b="1" dirty="0"/>
              <a:t> </a:t>
            </a:r>
            <a:r>
              <a:rPr lang="ru-RU" sz="2000" b="1" dirty="0" err="1"/>
              <a:t>самоврядування</a:t>
            </a:r>
            <a:r>
              <a:rPr lang="ru-RU" sz="2000" b="1" dirty="0"/>
              <a:t>, </a:t>
            </a:r>
            <a:r>
              <a:rPr lang="ru-RU" sz="2000" b="1" dirty="0" err="1"/>
              <a:t>він</a:t>
            </a:r>
            <a:r>
              <a:rPr lang="ru-RU" sz="2000" b="1" dirty="0"/>
              <a:t> подав у </a:t>
            </a:r>
            <a:r>
              <a:rPr lang="ru-RU" sz="2000" b="1" dirty="0" err="1"/>
              <a:t>відставку</a:t>
            </a:r>
            <a:r>
              <a:rPr lang="ru-RU" sz="2000" b="1" dirty="0"/>
              <a:t>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711233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23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Шарль де Голль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Шарль де Голль</dc:title>
  <dc:creator>COMP</dc:creator>
  <cp:lastModifiedBy>COMP</cp:lastModifiedBy>
  <cp:revision>5</cp:revision>
  <dcterms:created xsi:type="dcterms:W3CDTF">2014-12-10T19:46:21Z</dcterms:created>
  <dcterms:modified xsi:type="dcterms:W3CDTF">2014-12-10T20:38:35Z</dcterms:modified>
</cp:coreProperties>
</file>