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0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Місце для вмісту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6" name="Місце для вмісту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кут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Місце для вмісту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 сполучна ліні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EF1E10-C366-4466-AF4F-2785B913487B}" type="datetimeFigureOut">
              <a:rPr lang="uk-UA" smtClean="0"/>
              <a:t>22.09.2013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6C87D-C6A6-4B03-86CA-4D465E114865}" type="slidenum">
              <a:rPr lang="uk-UA" smtClean="0"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flipV="1">
            <a:off x="500034" y="4071942"/>
            <a:ext cx="2457440" cy="60065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572560" cy="3429024"/>
          </a:xfr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Як же </a:t>
            </a:r>
            <a:r>
              <a:rPr lang="ru-RU" sz="6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вим</a:t>
            </a:r>
            <a:r>
              <a:rPr lang="uk-UA" sz="6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ірюється</a:t>
            </a:r>
            <a:r>
              <a:rPr lang="uk-UA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швидкість в літаках?</a:t>
            </a:r>
            <a:endParaRPr lang="uk-UA" sz="6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304" y="357166"/>
            <a:ext cx="2971800" cy="1543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33333E-6 L 1.40278 -0.00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4287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Трубка </a:t>
            </a:r>
            <a:r>
              <a:rPr lang="uk-UA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Піто</a:t>
            </a:r>
            <a:endParaRPr lang="uk-U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Місце для вмісту 3" descr="4838718196_05e2a56901_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28860" y="1928802"/>
            <a:ext cx="4230712" cy="4230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357322"/>
          </a:xfrm>
          <a:solidFill>
            <a:schemeClr val="bg2">
              <a:lumMod val="75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600" b="1" spc="50" dirty="0" smtClean="0">
                <a:ln w="11430"/>
                <a:solidFill>
                  <a:srgbClr val="E4E6F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6600" b="1" spc="50" dirty="0" smtClean="0">
                <a:ln w="11430"/>
                <a:solidFill>
                  <a:srgbClr val="E4E6F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иди трубки </a:t>
            </a:r>
            <a:r>
              <a:rPr lang="uk-UA" sz="6600" b="1" spc="50" dirty="0" err="1" smtClean="0">
                <a:ln w="11430"/>
                <a:solidFill>
                  <a:srgbClr val="E4E6F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Піто</a:t>
            </a:r>
            <a:r>
              <a:rPr lang="uk-UA" sz="6600" b="1" spc="50" dirty="0" smtClean="0">
                <a:ln w="11430"/>
                <a:solidFill>
                  <a:srgbClr val="E4E6F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sz="4800" b="1" spc="50" dirty="0">
              <a:ln w="11430"/>
              <a:solidFill>
                <a:srgbClr val="E4E6F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Місце для вмісту 3" descr="219px-Pitot_tube_typesкккк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428992" y="1857364"/>
            <a:ext cx="2393950" cy="4143375"/>
          </a:xfr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" name="Місце для вмісту 11" descr="FA18pito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142852"/>
            <a:ext cx="8358246" cy="6554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Pit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00174"/>
            <a:ext cx="4714908" cy="47384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285720" y="2819400"/>
            <a:ext cx="8501122" cy="2895616"/>
          </a:xfrm>
        </p:spPr>
        <p:txBody>
          <a:bodyPr>
            <a:noAutofit/>
          </a:bodyPr>
          <a:lstStyle/>
          <a:p>
            <a:r>
              <a:rPr lang="uk-UA" sz="6600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uk-UA" sz="6600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 descr="yun_32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7948" y="5500702"/>
            <a:ext cx="6314702" cy="44005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19606 L 1.66163 -1.305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вільна">
  <a:themeElements>
    <a:clrScheme name="Цивільна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Цивільна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Цивільн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19</Words>
  <Application>Microsoft Office PowerPoint</Application>
  <PresentationFormat>Екран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Цивільна</vt:lpstr>
      <vt:lpstr>Як же вимірюється швидкість в літаках?</vt:lpstr>
      <vt:lpstr>Трубка Піто</vt:lpstr>
      <vt:lpstr> Види трубки Піто: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же вимірюється швидкість в літаках?</dc:title>
  <dc:creator>Алексей</dc:creator>
  <cp:lastModifiedBy>Алексей</cp:lastModifiedBy>
  <cp:revision>5</cp:revision>
  <dcterms:created xsi:type="dcterms:W3CDTF">2013-09-22T07:59:49Z</dcterms:created>
  <dcterms:modified xsi:type="dcterms:W3CDTF">2013-09-22T08:47:45Z</dcterms:modified>
</cp:coreProperties>
</file>