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5790E3-37CD-4231-9128-7DD1FA002344}" type="datetimeFigureOut">
              <a:rPr lang="uk-UA" smtClean="0"/>
              <a:pPr/>
              <a:t>08.12.2011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C66BB5-B753-4048-B0D2-571867B52088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85738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 </a:t>
            </a:r>
            <a:r>
              <a:rPr lang="uk-UA" sz="5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українські  космонавти </a:t>
            </a:r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”</a:t>
            </a:r>
            <a:endParaRPr lang="uk-UA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4286256"/>
            <a:ext cx="3643306" cy="228601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Підготувала: </a:t>
            </a:r>
          </a:p>
          <a:p>
            <a:r>
              <a:rPr lang="uk-UA" sz="2400" dirty="0" smtClean="0"/>
              <a:t>учениця 10-го класу Чорнобаєва Олена</a:t>
            </a:r>
            <a:endParaRPr lang="uk-UA" sz="2400" dirty="0"/>
          </a:p>
        </p:txBody>
      </p:sp>
      <p:pic>
        <p:nvPicPr>
          <p:cNvPr id="5" name="Рисунок 4" descr="e176265cd7016c887a1c45726925f92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428736"/>
            <a:ext cx="5755014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Волинов Борис Валентинович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0000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3415542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1714488"/>
            <a:ext cx="4071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Народився 18 грудня 1934 року в місті Іркутськ, РРФСР. Космонавт  ВПС. Інструктор-космонавт.</a:t>
            </a:r>
            <a:endParaRPr lang="ru-RU" sz="32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118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 15 по 18 січня 1969 року командиром КК «Союз-5». Стартував разом з Єлісеєвим і Хруновим, які після першого в світі стикування двох пілотованих кораблів перейшли через відкритий космос в КК «Союз-4» (командир - Шаталов). Посадку здійснював самотужки.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Гео́ргій Степа́нович Шо́нін</a:t>
            </a: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1300795668_166202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3429024" cy="4977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1643050"/>
            <a:ext cx="32861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Народився</a:t>
            </a:r>
          </a:p>
          <a:p>
            <a:r>
              <a:rPr lang="ru-RU" sz="2800" dirty="0" smtClean="0"/>
              <a:t>3 серпня 1935, Ровеньки Луганської області — помер-6 квітня 1997 — радянський космонавт. Герой Радянського Союзу Генерал-лейтенант авіації.</a:t>
            </a:r>
            <a:endParaRPr lang="ru-RU" sz="28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28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 жовтня — 16 жовтня 1969 брав участь в космічному польоті як командир корабля «Союз-6».</a:t>
            </a:r>
            <a:endParaRPr lang="ru-RU" dirty="0"/>
          </a:p>
        </p:txBody>
      </p:sp>
      <p:pic>
        <p:nvPicPr>
          <p:cNvPr id="4" name="Рисунок 3" descr="soyuz_appolo-500x2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000372"/>
            <a:ext cx="605616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Попович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Павло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Романович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opovich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14488"/>
            <a:ext cx="3078659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857752" y="1857364"/>
            <a:ext cx="32147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Народився</a:t>
            </a:r>
            <a:r>
              <a:rPr lang="ru-RU" sz="2400" dirty="0" smtClean="0"/>
              <a:t> 5 </a:t>
            </a:r>
            <a:r>
              <a:rPr lang="ru-RU" sz="2400" dirty="0" smtClean="0"/>
              <a:t>жовтня</a:t>
            </a:r>
            <a:r>
              <a:rPr lang="ru-RU" sz="2400" dirty="0" smtClean="0"/>
              <a:t> 1930, Узин, </a:t>
            </a:r>
            <a:r>
              <a:rPr lang="ru-RU" sz="2400" dirty="0" smtClean="0"/>
              <a:t>Київщина</a:t>
            </a:r>
            <a:r>
              <a:rPr lang="ru-RU" sz="2400" dirty="0" smtClean="0"/>
              <a:t> </a:t>
            </a:r>
            <a:r>
              <a:rPr lang="ru-RU" sz="2400" dirty="0" smtClean="0"/>
              <a:t>—помер- </a:t>
            </a:r>
            <a:r>
              <a:rPr lang="ru-RU" sz="2400" dirty="0" smtClean="0"/>
              <a:t>29 </a:t>
            </a:r>
            <a:r>
              <a:rPr lang="ru-RU" sz="2400" dirty="0" smtClean="0"/>
              <a:t>вересня</a:t>
            </a:r>
            <a:r>
              <a:rPr lang="ru-RU" sz="2400" dirty="0" smtClean="0"/>
              <a:t> 2009, Гурзуф, </a:t>
            </a:r>
            <a:r>
              <a:rPr lang="ru-RU" sz="2400" dirty="0" smtClean="0"/>
              <a:t>Крим</a:t>
            </a:r>
            <a:r>
              <a:rPr lang="ru-RU" sz="2400" dirty="0" smtClean="0"/>
              <a:t> — </a:t>
            </a:r>
            <a:r>
              <a:rPr lang="ru-RU" sz="2400" dirty="0" smtClean="0"/>
              <a:t>льотчик-космонавт</a:t>
            </a:r>
            <a:r>
              <a:rPr lang="ru-RU" sz="2400" dirty="0" smtClean="0"/>
              <a:t> </a:t>
            </a:r>
            <a:r>
              <a:rPr lang="ru-RU" sz="2400" dirty="0" smtClean="0"/>
              <a:t>генерал-майор </a:t>
            </a:r>
            <a:r>
              <a:rPr lang="ru-RU" sz="2400" dirty="0" smtClean="0"/>
              <a:t>авіації</a:t>
            </a:r>
            <a:r>
              <a:rPr lang="ru-RU" sz="2400" dirty="0" smtClean="0"/>
              <a:t> </a:t>
            </a:r>
            <a:r>
              <a:rPr lang="ru-RU" sz="2400" dirty="0" smtClean="0"/>
              <a:t>, </a:t>
            </a:r>
            <a:r>
              <a:rPr lang="ru-RU" sz="2400" dirty="0" smtClean="0"/>
              <a:t>кандидат </a:t>
            </a:r>
            <a:r>
              <a:rPr lang="ru-RU" sz="2400" dirty="0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smtClean="0"/>
              <a:t>наук. </a:t>
            </a:r>
            <a:r>
              <a:rPr lang="ru-RU" sz="2400" dirty="0" smtClean="0"/>
              <a:t>Двічі</a:t>
            </a:r>
            <a:r>
              <a:rPr lang="ru-RU" sz="2400" dirty="0" smtClean="0"/>
              <a:t> Герой </a:t>
            </a:r>
            <a:r>
              <a:rPr lang="ru-RU" sz="2400" dirty="0" smtClean="0"/>
              <a:t>Радянського</a:t>
            </a:r>
            <a:r>
              <a:rPr lang="ru-RU" sz="2400" dirty="0" smtClean="0"/>
              <a:t> Союзу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12 </a:t>
            </a:r>
            <a:r>
              <a:rPr lang="ru-RU" dirty="0" smtClean="0"/>
              <a:t>серпня</a:t>
            </a:r>
            <a:r>
              <a:rPr lang="ru-RU" dirty="0" smtClean="0"/>
              <a:t> — 15 </a:t>
            </a:r>
            <a:r>
              <a:rPr lang="ru-RU" dirty="0" smtClean="0"/>
              <a:t>серпня</a:t>
            </a:r>
            <a:r>
              <a:rPr lang="ru-RU" dirty="0" smtClean="0"/>
              <a:t> 1962 </a:t>
            </a:r>
            <a:r>
              <a:rPr lang="ru-RU" dirty="0" smtClean="0"/>
              <a:t>здійснив</a:t>
            </a:r>
            <a:r>
              <a:rPr lang="ru-RU" dirty="0" smtClean="0"/>
              <a:t> на </a:t>
            </a:r>
            <a:r>
              <a:rPr lang="ru-RU" dirty="0" smtClean="0"/>
              <a:t>кораблі-супутнику</a:t>
            </a:r>
            <a:r>
              <a:rPr lang="ru-RU" dirty="0" smtClean="0"/>
              <a:t> «Восток-4» перший у </a:t>
            </a:r>
            <a:r>
              <a:rPr lang="ru-RU" dirty="0" smtClean="0"/>
              <a:t>світі</a:t>
            </a:r>
            <a:r>
              <a:rPr lang="ru-RU" dirty="0" smtClean="0"/>
              <a:t> </a:t>
            </a:r>
            <a:r>
              <a:rPr lang="ru-RU" dirty="0" smtClean="0"/>
              <a:t>груповий</a:t>
            </a:r>
            <a:r>
              <a:rPr lang="ru-RU" dirty="0" smtClean="0"/>
              <a:t> </a:t>
            </a:r>
            <a:r>
              <a:rPr lang="ru-RU" dirty="0" smtClean="0"/>
              <a:t>політ</a:t>
            </a:r>
            <a:r>
              <a:rPr lang="ru-RU" dirty="0" smtClean="0"/>
              <a:t> </a:t>
            </a:r>
            <a:r>
              <a:rPr lang="ru-RU" dirty="0" smtClean="0"/>
              <a:t>двох</a:t>
            </a:r>
            <a:r>
              <a:rPr lang="ru-RU" dirty="0" smtClean="0"/>
              <a:t> </a:t>
            </a:r>
            <a:r>
              <a:rPr lang="ru-RU" dirty="0" smtClean="0"/>
              <a:t>пілотованих</a:t>
            </a:r>
            <a:r>
              <a:rPr lang="ru-RU" dirty="0" smtClean="0"/>
              <a:t> </a:t>
            </a:r>
            <a:r>
              <a:rPr lang="ru-RU" dirty="0" smtClean="0"/>
              <a:t>кораблів</a:t>
            </a:r>
            <a:r>
              <a:rPr lang="ru-RU" dirty="0" smtClean="0"/>
              <a:t>, </a:t>
            </a:r>
            <a:r>
              <a:rPr lang="ru-RU" dirty="0" smtClean="0"/>
              <a:t>спільно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А. Г. </a:t>
            </a:r>
            <a:r>
              <a:rPr lang="ru-RU" dirty="0" smtClean="0"/>
              <a:t>Ніколаєвим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пілотував</a:t>
            </a:r>
            <a:r>
              <a:rPr lang="ru-RU" dirty="0" smtClean="0"/>
              <a:t> </a:t>
            </a:r>
            <a:r>
              <a:rPr lang="ru-RU" dirty="0" smtClean="0"/>
              <a:t>космічний</a:t>
            </a:r>
            <a:r>
              <a:rPr lang="ru-RU" dirty="0" smtClean="0"/>
              <a:t> </a:t>
            </a:r>
            <a:r>
              <a:rPr lang="ru-RU" dirty="0" smtClean="0"/>
              <a:t>корабель</a:t>
            </a:r>
            <a:r>
              <a:rPr lang="ru-RU" dirty="0" smtClean="0"/>
              <a:t> «Восток-3».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358114" cy="1143000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Каденю́к Леоні́д Костянти́нович</a:t>
            </a:r>
            <a:endParaRPr lang="uk-UA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Содержимое 3" descr="250px-Leonid_Kadenyu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4071966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00628" y="1714488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28 січня 1951, Клішківці — Герой України, перший космонавт незалежної України, народний депутат України 4-го скликання.</a:t>
            </a:r>
            <a:endParaRPr lang="uk-UA" sz="28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090" cy="228601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період з 19 листопада по 5 грудня 1997 року здійснив космічний політ на американському БТКК «Коламбія» місії STS-87.</a:t>
            </a:r>
            <a:endParaRPr lang="uk-UA" sz="3600" dirty="0"/>
          </a:p>
        </p:txBody>
      </p:sp>
      <p:pic>
        <p:nvPicPr>
          <p:cNvPr id="4" name="Рисунок 3" descr="kaden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214554"/>
            <a:ext cx="5357851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Валенти́н Васи́льович Бондаре́нко</a:t>
            </a:r>
            <a:endParaRPr lang="uk-UA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3652854" cy="4946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43438" y="1500174"/>
            <a:ext cx="3571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16 лютого 1937, </a:t>
            </a:r>
            <a:r>
              <a:rPr lang="en-US" sz="2800" dirty="0" smtClean="0"/>
              <a:t>(</a:t>
            </a:r>
            <a:r>
              <a:rPr lang="ru-RU" sz="2800" dirty="0" smtClean="0"/>
              <a:t>Харків</a:t>
            </a:r>
            <a:r>
              <a:rPr lang="en-US" sz="2800" dirty="0" smtClean="0"/>
              <a:t>)</a:t>
            </a:r>
            <a:r>
              <a:rPr lang="ru-RU" sz="2800" dirty="0" smtClean="0"/>
              <a:t> — 23 березня 1961 </a:t>
            </a:r>
            <a:r>
              <a:rPr lang="en-US" sz="2800" dirty="0" smtClean="0"/>
              <a:t>(</a:t>
            </a:r>
            <a:r>
              <a:rPr lang="ru-RU" sz="2800" dirty="0" smtClean="0"/>
              <a:t>Москва) — радянський льотчик-винищувач, член першого загону космонавтів СРСР.</a:t>
            </a:r>
            <a:endParaRPr lang="uk-UA" sz="28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5429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28 квітня 1960 року був зарахований до першого загону радянських космонавтів. Проходив підготовку до космічного польоту на кораблі «Восход».Загинув під час випробування.</a:t>
            </a:r>
            <a:endParaRPr lang="uk-UA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Володи́мир Володи́мирович Васю́тін</a:t>
            </a:r>
            <a:endParaRPr lang="uk-UA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vasyutin_v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3510916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14810" y="1857364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 березня 1952, Харків — 19 липня 2002) — радянський космонавт українського походження</a:t>
            </a:r>
            <a:r>
              <a:rPr lang="ru-RU" sz="3200" dirty="0"/>
              <a:t>.</a:t>
            </a:r>
            <a:endParaRPr lang="uk-UA" sz="32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17 вересня 1985 року Васютін здійснив свій перший політ у космос як командир корабля «Союз Т-14» до станції «Салют-7»</a:t>
            </a:r>
            <a:endParaRPr lang="uk-UA" sz="3600" dirty="0"/>
          </a:p>
        </p:txBody>
      </p:sp>
      <p:pic>
        <p:nvPicPr>
          <p:cNvPr id="4" name="Рисунок 3" descr="soyuz-t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86058"/>
            <a:ext cx="6286544" cy="382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Віта́лій Миха́йлович Жо́лобов</a:t>
            </a: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manexe0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7" y="1500174"/>
            <a:ext cx="3403249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00562" y="1714488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Народився 18 червня 1937 року в селі Стара Збур'ївка Голопристанського району Херсонської області . Борт</a:t>
            </a:r>
            <a:r>
              <a:rPr lang="uk-UA" sz="3200" dirty="0" smtClean="0"/>
              <a:t>інженер.</a:t>
            </a:r>
            <a:endParaRPr lang="ru-RU" sz="32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4643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 6 липня по 24 серпня 1976 року разом з Борисом Волиновим здійснив політ у космос як бортінженер корабля «Союз-21» та орбітальної станції «Салют-5».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342</TotalTime>
  <Words>279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“ українські  космонавти ”</vt:lpstr>
      <vt:lpstr>Каденю́к Леоні́д Костянти́нович</vt:lpstr>
      <vt:lpstr>В період з 19 листопада по 5 грудня 1997 року здійснив космічний політ на американському БТКК «Коламбія» місії STS-87.</vt:lpstr>
      <vt:lpstr>Валенти́н Васи́льович Бондаре́нко</vt:lpstr>
      <vt:lpstr>28 квітня 1960 року був зарахований до першого загону радянських космонавтів. Проходив підготовку до космічного польоту на кораблі «Восход».Загинув під час випробування.</vt:lpstr>
      <vt:lpstr>Володи́мир Володи́мирович Васю́тін</vt:lpstr>
      <vt:lpstr>17 вересня 1985 року Васютін здійснив свій перший політ у космос як командир корабля «Союз Т-14» до станції «Салют-7»</vt:lpstr>
      <vt:lpstr>Віта́лій Миха́йлович Жо́лобов</vt:lpstr>
      <vt:lpstr>З 6 липня по 24 серпня 1976 року разом з Борисом Волиновим здійснив політ у космос як бортінженер корабля «Союз-21» та орбітальної станції «Салют-5».</vt:lpstr>
      <vt:lpstr>Волинов Борис Валентинович </vt:lpstr>
      <vt:lpstr>З 15 по 18 січня 1969 року командиром КК «Союз-5». Стартував разом з Єлісеєвим і Хруновим, які після першого в світі стикування двох пілотованих кораблів перейшли через відкритий космос в КК «Союз-4» (командир - Шаталов). Посадку здійснював самотужки.</vt:lpstr>
      <vt:lpstr>Гео́ргій Степа́нович Шо́нін</vt:lpstr>
      <vt:lpstr>11 жовтня — 16 жовтня 1969 брав участь в космічному польоті як командир корабля «Союз-6».</vt:lpstr>
      <vt:lpstr>Попович Павло Романович </vt:lpstr>
      <vt:lpstr>12 серпня — 15 серпня 1962 здійснив на кораблі-супутнику «Восток-4» перший у світі груповий політ двох пілотованих кораблів, спільно з А. Г. Ніколаєвим, який пілотував космічний корабель «Восток-3».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АЛЛО</dc:creator>
  <cp:lastModifiedBy>admin</cp:lastModifiedBy>
  <cp:revision>35</cp:revision>
  <dcterms:created xsi:type="dcterms:W3CDTF">2011-12-03T11:49:58Z</dcterms:created>
  <dcterms:modified xsi:type="dcterms:W3CDTF">2011-12-08T15:23:00Z</dcterms:modified>
</cp:coreProperties>
</file>