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2912-5155-48DD-86BE-3FF055C53898}" type="datetimeFigureOut">
              <a:rPr lang="uk-UA" smtClean="0"/>
              <a:t>14.05.2013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C8C3A-0C58-4A85-B1EB-0F4F7F187A8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uk-UA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8900" b="1" cap="none" spc="0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Асканія-Нова</a:t>
            </a:r>
            <a:r>
              <a:rPr lang="uk-UA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uk-UA" sz="7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uk-UA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429132"/>
            <a:ext cx="3214710" cy="2071702"/>
          </a:xfrm>
        </p:spPr>
        <p:txBody>
          <a:bodyPr>
            <a:normAutofit/>
          </a:bodyPr>
          <a:lstStyle/>
          <a:p>
            <a:r>
              <a:rPr lang="uk-UA" smtClean="0">
                <a:solidFill>
                  <a:srgbClr val="002060"/>
                </a:solidFill>
              </a:rPr>
              <a:t>Підготував </a:t>
            </a:r>
          </a:p>
          <a:p>
            <a:r>
              <a:rPr lang="uk-UA" smtClean="0">
                <a:solidFill>
                  <a:srgbClr val="002060"/>
                </a:solidFill>
              </a:rPr>
              <a:t>ліцеїст групи ПЛГ</a:t>
            </a:r>
          </a:p>
          <a:p>
            <a:r>
              <a:rPr lang="uk-UA" b="1" smtClean="0">
                <a:solidFill>
                  <a:srgbClr val="002060"/>
                </a:solidFill>
              </a:rPr>
              <a:t> Ліщук Назарій 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uk-UA" sz="2400" dirty="0" smtClean="0"/>
              <a:t>поліпшення існуючих і створення нових порід сільськогосподарських тварин;</a:t>
            </a:r>
          </a:p>
          <a:p>
            <a:r>
              <a:rPr lang="uk-UA" sz="2400" dirty="0" smtClean="0"/>
              <a:t>розробка питань годівлі сільськогосподарських тварин, технології продуктів тваринництва, економіки й організації тваринництва в степовій зоні України;</a:t>
            </a:r>
          </a:p>
          <a:p>
            <a:r>
              <a:rPr lang="uk-UA" sz="2400" dirty="0" smtClean="0"/>
              <a:t>акліматизації й гібридизації диких копитних і птахів;</a:t>
            </a:r>
          </a:p>
          <a:p>
            <a:r>
              <a:rPr lang="uk-UA" sz="2400" dirty="0" smtClean="0"/>
              <a:t>акліматизації й інтродукції деревних та чагарникових рослин, вивчення заповідного степу та ін.</a:t>
            </a:r>
          </a:p>
          <a:p>
            <a:r>
              <a:rPr lang="uk-UA" sz="2400" dirty="0" smtClean="0"/>
              <a:t>В інституті виведено </a:t>
            </a:r>
            <a:r>
              <a:rPr lang="uk-UA" sz="2400" dirty="0" err="1" smtClean="0"/>
              <a:t>асканійську</a:t>
            </a:r>
            <a:r>
              <a:rPr lang="uk-UA" sz="2400" dirty="0" smtClean="0"/>
              <a:t> породу овець, українську степову білу і українську степову рябу породи свиней, новий </a:t>
            </a:r>
            <a:r>
              <a:rPr lang="uk-UA" sz="2400" dirty="0" err="1" smtClean="0"/>
              <a:t>асканійський</a:t>
            </a:r>
            <a:r>
              <a:rPr lang="uk-UA" sz="2400" dirty="0" smtClean="0"/>
              <a:t> молочно-м'ясний тип червоної степової породи великої рогатої худоби і породну групу багатоплідних каракульських овець.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557" y="214290"/>
            <a:ext cx="75428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Головні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напрями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роботи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sz="1800" b="1" dirty="0" smtClean="0"/>
              <a:t>       </a:t>
            </a:r>
            <a:r>
              <a:rPr lang="vi-VN" sz="1800" b="1" dirty="0" smtClean="0"/>
              <a:t>«Аска́нія-Но́ва»</a:t>
            </a:r>
            <a:r>
              <a:rPr lang="vi-VN" sz="1800" dirty="0" smtClean="0"/>
              <a:t>  — науково-дослідна установа в системі Академії аграрних наук України, державний заповідник заснований в 18</a:t>
            </a:r>
            <a:r>
              <a:rPr lang="uk-UA" sz="2000" dirty="0" smtClean="0"/>
              <a:t>98</a:t>
            </a:r>
            <a:r>
              <a:rPr lang="vi-VN" sz="1800" dirty="0" smtClean="0"/>
              <a:t> році Фрідріхом Фальц-Фейном.</a:t>
            </a:r>
          </a:p>
          <a:p>
            <a:r>
              <a:rPr lang="uk-UA" sz="1800" b="1" dirty="0" smtClean="0"/>
              <a:t>  </a:t>
            </a:r>
            <a:r>
              <a:rPr lang="vi-VN" sz="1800" b="1" dirty="0" smtClean="0"/>
              <a:t>Розташований</a:t>
            </a:r>
            <a:r>
              <a:rPr lang="vi-VN" sz="1800" dirty="0" smtClean="0"/>
              <a:t> в смт Асканія-Нова Чаплинського району Херсонської області </a:t>
            </a:r>
            <a:r>
              <a:rPr lang="uk-UA" sz="1800" dirty="0" smtClean="0"/>
              <a:t>.</a:t>
            </a:r>
            <a:endParaRPr lang="vi-VN" sz="1800" dirty="0" smtClean="0"/>
          </a:p>
          <a:p>
            <a:r>
              <a:rPr lang="uk-UA" sz="1800" b="1" dirty="0" smtClean="0"/>
              <a:t>  </a:t>
            </a:r>
            <a:r>
              <a:rPr lang="vi-VN" sz="1800" b="1" dirty="0" smtClean="0"/>
              <a:t>Назву місцевості</a:t>
            </a:r>
            <a:r>
              <a:rPr lang="vi-VN" sz="1800" dirty="0" smtClean="0"/>
              <a:t> дав один з її попередніх власників — герцог Ангальт-Кетенський в 1841 році на честь маєтку Асканія в Німеччині.</a:t>
            </a:r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61529" y="428604"/>
            <a:ext cx="74209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Розташування і назва</a:t>
            </a:r>
            <a:endParaRPr lang="uk-U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702217">
            <a:off x="5033526" y="4362214"/>
            <a:ext cx="3071834" cy="2047889"/>
          </a:xfrm>
          <a:prstGeom prst="rect">
            <a:avLst/>
          </a:prstGeom>
        </p:spPr>
      </p:pic>
      <p:pic>
        <p:nvPicPr>
          <p:cNvPr id="6" name="Рисунок 5" descr="завантаж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21591">
            <a:off x="825759" y="4179461"/>
            <a:ext cx="3380145" cy="2214578"/>
          </a:xfrm>
          <a:prstGeom prst="rect">
            <a:avLst/>
          </a:prstGeom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Історія</a:t>
            </a:r>
            <a: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err="1" smtClean="0"/>
              <a:t>Заповідник</a:t>
            </a:r>
            <a:r>
              <a:rPr lang="ru-RU" sz="2400" dirty="0" smtClean="0"/>
              <a:t> 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заснований</a:t>
            </a:r>
            <a:r>
              <a:rPr lang="ru-RU" sz="2400" dirty="0" smtClean="0"/>
              <a:t> в 1898 </a:t>
            </a:r>
            <a:r>
              <a:rPr lang="ru-RU" sz="2400" dirty="0" err="1" smtClean="0"/>
              <a:t>році</a:t>
            </a:r>
            <a:r>
              <a:rPr lang="ru-RU" sz="2400" dirty="0" smtClean="0"/>
              <a:t> Ф. </a:t>
            </a:r>
            <a:r>
              <a:rPr lang="ru-RU" sz="2400" dirty="0" err="1" smtClean="0"/>
              <a:t>Фальц-Фейном</a:t>
            </a:r>
            <a:r>
              <a:rPr lang="ru-RU" sz="2400" dirty="0" smtClean="0"/>
              <a:t>.</a:t>
            </a:r>
          </a:p>
          <a:p>
            <a:r>
              <a:rPr lang="uk-UA" sz="2400" dirty="0" smtClean="0"/>
              <a:t>У 1983 р. заповідник </a:t>
            </a:r>
            <a:r>
              <a:rPr lang="uk-UA" sz="2400" dirty="0" err="1" smtClean="0"/>
              <a:t>Асканія-Нова</a:t>
            </a:r>
            <a:r>
              <a:rPr lang="uk-UA" sz="2400" dirty="0" smtClean="0"/>
              <a:t> реорганізовано у біосферний заповідник.</a:t>
            </a:r>
          </a:p>
          <a:p>
            <a:r>
              <a:rPr lang="uk-UA" sz="2400" dirty="0" smtClean="0"/>
              <a:t>У 1984 р. заповідник включено до Міжнародної мережі біосферних резерватів ЮНЕСКО.</a:t>
            </a:r>
          </a:p>
          <a:p>
            <a:r>
              <a:rPr lang="uk-UA" sz="2400" dirty="0" smtClean="0"/>
              <a:t>У 1993 р. Україна підтверджує статус біосферного заповідника «</a:t>
            </a:r>
            <a:r>
              <a:rPr lang="uk-UA" sz="2400" dirty="0" err="1" smtClean="0"/>
              <a:t>Асканія-Нова</a:t>
            </a:r>
            <a:r>
              <a:rPr lang="uk-UA" sz="2400" dirty="0" smtClean="0"/>
              <a:t>» ім. Ф. Е. </a:t>
            </a:r>
            <a:r>
              <a:rPr lang="uk-UA" sz="2400" dirty="0" err="1" smtClean="0"/>
              <a:t>Фальц-Фейна</a:t>
            </a:r>
            <a:r>
              <a:rPr lang="uk-UA" sz="2400" dirty="0" smtClean="0"/>
              <a:t> НАН України.</a:t>
            </a:r>
          </a:p>
          <a:p>
            <a:endParaRPr lang="uk-UA" sz="2000" dirty="0"/>
          </a:p>
        </p:txBody>
      </p:sp>
      <p:pic>
        <p:nvPicPr>
          <p:cNvPr id="5" name="Рисунок 4" descr="032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31638">
            <a:off x="4286248" y="4500570"/>
            <a:ext cx="3714775" cy="219037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3143271"/>
          </a:xfrm>
        </p:spPr>
        <p:txBody>
          <a:bodyPr/>
          <a:lstStyle/>
          <a:p>
            <a:r>
              <a:rPr lang="uk-UA" sz="2200" dirty="0" smtClean="0"/>
              <a:t>Площа заповідника становить 33 307,6 га, з них 11 054 га — «абсолютно заповідна» степова зона.  </a:t>
            </a:r>
            <a:r>
              <a:rPr lang="uk-UA" sz="2200" dirty="0" err="1" smtClean="0"/>
              <a:t>Асканійський</a:t>
            </a:r>
            <a:r>
              <a:rPr lang="uk-UA" sz="2200" dirty="0" smtClean="0"/>
              <a:t> степ вважається </a:t>
            </a:r>
            <a:r>
              <a:rPr lang="uk-UA" sz="2200" dirty="0" err="1" smtClean="0"/>
              <a:t>типчаково</a:t>
            </a:r>
            <a:r>
              <a:rPr lang="uk-UA" sz="2200" dirty="0" smtClean="0"/>
              <a:t> </a:t>
            </a:r>
            <a:r>
              <a:rPr lang="uk-UA" sz="2200" dirty="0"/>
              <a:t>-</a:t>
            </a:r>
            <a:r>
              <a:rPr lang="uk-UA" sz="2200" dirty="0" smtClean="0"/>
              <a:t>ковиловим. У заповіднику є не менше 1155 видів членистоногих, 7 видів земноводних та плазунів, 18 видів ссавців, в різні пори року пролітає більше 270 видів птахів, з яких 107 видів залишаються на гніздування. Крім того, тут ростуть 478 вищих рослин. У «Червону книгу України» </a:t>
            </a:r>
            <a:r>
              <a:rPr lang="uk-UA" sz="2200" dirty="0" err="1" smtClean="0"/>
              <a:t>занесено</a:t>
            </a:r>
            <a:r>
              <a:rPr lang="uk-UA" sz="2200" dirty="0" smtClean="0"/>
              <a:t> 13 видів вищих рослин, 3 види грибів та 4 — лишайників.</a:t>
            </a:r>
            <a:endParaRPr lang="uk-UA" sz="2200" dirty="0"/>
          </a:p>
          <a:p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73606" y="285728"/>
            <a:ext cx="559678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Природні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ресурси</a:t>
            </a:r>
            <a:endParaRPr lang="ru-RU" sz="54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fb6650d8dd0fb8086ebac82904480f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04983">
            <a:off x="323745" y="4141150"/>
            <a:ext cx="2571746" cy="2057397"/>
          </a:xfrm>
          <a:prstGeom prst="rect">
            <a:avLst/>
          </a:prstGeom>
        </p:spPr>
      </p:pic>
      <p:pic>
        <p:nvPicPr>
          <p:cNvPr id="7" name="Рисунок 6" descr="ste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143380"/>
            <a:ext cx="3022603" cy="2266952"/>
          </a:xfrm>
          <a:prstGeom prst="rect">
            <a:avLst/>
          </a:prstGeom>
        </p:spPr>
      </p:pic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39609">
            <a:off x="6495982" y="4138704"/>
            <a:ext cx="2365759" cy="2232938"/>
          </a:xfrm>
          <a:prstGeom prst="rect">
            <a:avLst/>
          </a:prstGeo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786346"/>
          </a:xfrm>
        </p:spPr>
        <p:txBody>
          <a:bodyPr>
            <a:noAutofit/>
          </a:bodyPr>
          <a:lstStyle/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Територія заповідника розділена на три великі частини : «Північну» ,«Великий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Чапельський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під», «Південну» ( яку поділено на «Стару» та «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Успенівку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» )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 В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Асканії-Новій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розташований один з найбільших на півдні України штучно вирощених лісів, старий ботанічний сад,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аклиматизаційний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зоологічний парк,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орнітопарк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uk-UA" sz="2000" dirty="0" smtClean="0">
                <a:latin typeface="Arial" pitchFamily="34" charset="0"/>
                <a:cs typeface="Arial" pitchFamily="34" charset="0"/>
              </a:rPr>
              <a:t>«Великий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Чапельський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під» .  Це територія з нижчим рівнем ґрунту десь на 9 метрів в порівнянні з іншими ділянками, звідси назва — під, низовина. Саме тут скупчуються талі води, що важливо для заповідника. «Великий </a:t>
            </a:r>
            <a:r>
              <a:rPr lang="uk-UA" sz="2000" dirty="0" err="1" smtClean="0">
                <a:latin typeface="Arial" pitchFamily="34" charset="0"/>
                <a:cs typeface="Arial" pitchFamily="34" charset="0"/>
              </a:rPr>
              <a:t>Чапельський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під» є водно-болотним угіддям заповідника міжнародного значення. Тут табуни диких копитних тварин, загалом до 1000 голів, більшу частину року перебувають на вільному випасі.</a:t>
            </a:r>
          </a:p>
          <a:p>
            <a:endParaRPr lang="uk-UA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85728"/>
            <a:ext cx="814393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Територіальний</a:t>
            </a:r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розподіл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uk-UA" sz="2400" dirty="0" smtClean="0"/>
          </a:p>
          <a:p>
            <a:r>
              <a:rPr lang="uk-UA" sz="2400" dirty="0" err="1" smtClean="0"/>
              <a:t>Карагана</a:t>
            </a:r>
            <a:r>
              <a:rPr lang="uk-UA" sz="2400" dirty="0" smtClean="0"/>
              <a:t> скіфська (</a:t>
            </a:r>
            <a:r>
              <a:rPr lang="en-US" sz="2400" dirty="0" err="1" smtClean="0"/>
              <a:t>Caragana</a:t>
            </a:r>
            <a:r>
              <a:rPr lang="en-US" sz="2400" dirty="0" smtClean="0"/>
              <a:t> </a:t>
            </a:r>
            <a:r>
              <a:rPr lang="en-US" sz="2400" dirty="0" err="1" smtClean="0"/>
              <a:t>scythica</a:t>
            </a:r>
            <a:r>
              <a:rPr lang="en-US" sz="2400" dirty="0" smtClean="0"/>
              <a:t>)</a:t>
            </a:r>
          </a:p>
          <a:p>
            <a:r>
              <a:rPr lang="uk-UA" sz="2400" dirty="0" smtClean="0"/>
              <a:t>Ковила українська (</a:t>
            </a:r>
            <a:r>
              <a:rPr lang="en-US" sz="2400" dirty="0" err="1" smtClean="0"/>
              <a:t>Stipa</a:t>
            </a:r>
            <a:r>
              <a:rPr lang="en-US" sz="2400" dirty="0" smtClean="0"/>
              <a:t> </a:t>
            </a:r>
            <a:r>
              <a:rPr lang="en-US" sz="2400" dirty="0" err="1" smtClean="0"/>
              <a:t>ucrainica</a:t>
            </a:r>
            <a:r>
              <a:rPr lang="en-US" sz="2400" dirty="0" smtClean="0"/>
              <a:t>)</a:t>
            </a:r>
          </a:p>
          <a:p>
            <a:r>
              <a:rPr lang="uk-UA" sz="2400" dirty="0" smtClean="0"/>
              <a:t>Ковила Лессінга (</a:t>
            </a:r>
            <a:r>
              <a:rPr lang="en-US" sz="2400" dirty="0" err="1" smtClean="0"/>
              <a:t>Stipa</a:t>
            </a:r>
            <a:r>
              <a:rPr lang="en-US" sz="2400" dirty="0" smtClean="0"/>
              <a:t> </a:t>
            </a:r>
            <a:r>
              <a:rPr lang="en-US" sz="2400" dirty="0" err="1" smtClean="0"/>
              <a:t>lessingiana</a:t>
            </a:r>
            <a:r>
              <a:rPr lang="en-US" sz="2400" dirty="0" smtClean="0"/>
              <a:t>)</a:t>
            </a:r>
          </a:p>
          <a:p>
            <a:r>
              <a:rPr lang="uk-UA" sz="2400" dirty="0" smtClean="0"/>
              <a:t>Ковила волосиста (</a:t>
            </a:r>
            <a:r>
              <a:rPr lang="en-US" sz="2400" dirty="0" err="1" smtClean="0"/>
              <a:t>Stipa</a:t>
            </a:r>
            <a:r>
              <a:rPr lang="en-US" sz="2400" dirty="0" smtClean="0"/>
              <a:t> </a:t>
            </a:r>
            <a:r>
              <a:rPr lang="en-US" sz="2400" dirty="0" err="1" smtClean="0"/>
              <a:t>capillata</a:t>
            </a:r>
            <a:r>
              <a:rPr lang="en-US" sz="2400" dirty="0" smtClean="0"/>
              <a:t>)</a:t>
            </a:r>
          </a:p>
          <a:p>
            <a:r>
              <a:rPr lang="uk-UA" sz="2400" dirty="0" smtClean="0"/>
              <a:t>Тюльпан </a:t>
            </a:r>
            <a:r>
              <a:rPr lang="uk-UA" sz="2400" dirty="0" err="1" smtClean="0"/>
              <a:t>Шренка</a:t>
            </a:r>
            <a:r>
              <a:rPr lang="uk-UA" sz="2400" dirty="0" smtClean="0"/>
              <a:t> (</a:t>
            </a:r>
            <a:r>
              <a:rPr lang="en-US" sz="2400" dirty="0" err="1" smtClean="0"/>
              <a:t>Tulipa</a:t>
            </a:r>
            <a:r>
              <a:rPr lang="en-US" sz="2400" dirty="0" smtClean="0"/>
              <a:t> </a:t>
            </a:r>
            <a:r>
              <a:rPr lang="en-US" sz="2400" dirty="0" err="1" smtClean="0"/>
              <a:t>schrencii</a:t>
            </a:r>
            <a:r>
              <a:rPr lang="en-US" sz="2400" dirty="0" smtClean="0"/>
              <a:t>)</a:t>
            </a:r>
          </a:p>
          <a:p>
            <a:r>
              <a:rPr lang="uk-UA" sz="2400" dirty="0" smtClean="0"/>
              <a:t>Тюльпан скіфський (</a:t>
            </a:r>
            <a:r>
              <a:rPr lang="en-US" sz="2400" dirty="0" err="1" smtClean="0"/>
              <a:t>Tulipa</a:t>
            </a:r>
            <a:r>
              <a:rPr lang="en-US" sz="2400" dirty="0" smtClean="0"/>
              <a:t> </a:t>
            </a:r>
            <a:r>
              <a:rPr lang="en-US" sz="2400" dirty="0" err="1" smtClean="0"/>
              <a:t>scythica</a:t>
            </a:r>
            <a:r>
              <a:rPr lang="en-US" sz="2400" dirty="0" smtClean="0"/>
              <a:t>)</a:t>
            </a:r>
            <a:r>
              <a:rPr lang="uk-UA" sz="2400" dirty="0" smtClean="0"/>
              <a:t>Ніде, крім </a:t>
            </a:r>
            <a:r>
              <a:rPr lang="uk-UA" sz="2400" dirty="0" err="1" smtClean="0"/>
              <a:t>Асканії</a:t>
            </a:r>
            <a:r>
              <a:rPr lang="uk-UA" sz="2400" dirty="0" smtClean="0"/>
              <a:t>, не зустрічається</a:t>
            </a:r>
          </a:p>
          <a:p>
            <a:r>
              <a:rPr lang="uk-UA" sz="2400" dirty="0" smtClean="0"/>
              <a:t>Рябчик великий або шаховий, (</a:t>
            </a:r>
            <a:r>
              <a:rPr lang="en-US" sz="2400" dirty="0" err="1" smtClean="0"/>
              <a:t>Fritillaria</a:t>
            </a:r>
            <a:r>
              <a:rPr lang="en-US" sz="2400" dirty="0" smtClean="0"/>
              <a:t> </a:t>
            </a:r>
            <a:r>
              <a:rPr lang="en-US" sz="2400" dirty="0" err="1" smtClean="0"/>
              <a:t>meleagris</a:t>
            </a:r>
            <a:r>
              <a:rPr lang="en-US" sz="2400" dirty="0" smtClean="0"/>
              <a:t>)</a:t>
            </a:r>
          </a:p>
          <a:p>
            <a:r>
              <a:rPr lang="uk-UA" sz="2400" dirty="0" smtClean="0"/>
              <a:t>На території заповідника розташований </a:t>
            </a:r>
            <a:r>
              <a:rPr lang="uk-UA" sz="2400" b="1" dirty="0" smtClean="0"/>
              <a:t>ботанічний сад</a:t>
            </a:r>
            <a:endParaRPr lang="uk-UA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21429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Рослини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з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«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Червоної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книги»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40px-Stipa_joanni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2095504" cy="3143256"/>
          </a:xfrm>
        </p:spPr>
      </p:pic>
      <p:pic>
        <p:nvPicPr>
          <p:cNvPr id="5" name="Рисунок 4" descr="275px-Тюльпан_Шре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285728"/>
            <a:ext cx="3571900" cy="2928958"/>
          </a:xfrm>
          <a:prstGeom prst="rect">
            <a:avLst/>
          </a:prstGeom>
        </p:spPr>
      </p:pic>
      <p:pic>
        <p:nvPicPr>
          <p:cNvPr id="6" name="Рисунок 5" descr="800px-Fritillaria_meleagris_0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500438"/>
            <a:ext cx="3929090" cy="2946818"/>
          </a:xfrm>
          <a:prstGeom prst="rect">
            <a:avLst/>
          </a:prstGeom>
        </p:spPr>
      </p:pic>
      <p:pic>
        <p:nvPicPr>
          <p:cNvPr id="7" name="Рисунок 6" descr="0045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500438"/>
            <a:ext cx="3929090" cy="2959745"/>
          </a:xfrm>
          <a:prstGeom prst="rect">
            <a:avLst/>
          </a:prstGeom>
        </p:spPr>
      </p:pic>
      <p:pic>
        <p:nvPicPr>
          <p:cNvPr id="8" name="Рисунок 7" descr="завантаження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72198" y="285728"/>
            <a:ext cx="2600325" cy="3119447"/>
          </a:xfrm>
          <a:prstGeom prst="rect">
            <a:avLst/>
          </a:prstGeom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Заповідник утримує близько 800 різновидів диких копитних та гібридних форм свиней, оленів, коней Пржевальського, бізонів, антилоп, баранів, биків, верблюдів, лам, віслюків куланів, шотландських поні.</a:t>
            </a:r>
          </a:p>
          <a:p>
            <a:r>
              <a:rPr lang="uk-UA" sz="2400" dirty="0" smtClean="0"/>
              <a:t>На території  зоопарку розташований </a:t>
            </a:r>
            <a:r>
              <a:rPr lang="uk-UA" sz="2400" dirty="0" err="1" smtClean="0"/>
              <a:t>орнітопарк</a:t>
            </a:r>
            <a:r>
              <a:rPr lang="uk-UA" sz="2400" dirty="0" smtClean="0"/>
              <a:t>.</a:t>
            </a:r>
            <a:r>
              <a:rPr lang="uk-UA" sz="2400" dirty="0"/>
              <a:t>  </a:t>
            </a:r>
            <a:r>
              <a:rPr lang="uk-UA" sz="2400" dirty="0" smtClean="0"/>
              <a:t>Там </a:t>
            </a:r>
            <a:r>
              <a:rPr lang="uk-UA" sz="2400" dirty="0"/>
              <a:t>нараховують більш ніж 60 різновидів птахів — лебеді, фазани, качки, лелеки, гуси </a:t>
            </a:r>
            <a:r>
              <a:rPr lang="uk-UA" sz="2400" dirty="0" smtClean="0"/>
              <a:t>єгипетські </a:t>
            </a:r>
            <a:r>
              <a:rPr lang="uk-UA" sz="2400" dirty="0"/>
              <a:t>та індійські, страуси</a:t>
            </a:r>
            <a:r>
              <a:rPr lang="uk-UA" sz="2400" dirty="0" smtClean="0"/>
              <a:t>.</a:t>
            </a:r>
          </a:p>
          <a:p>
            <a:endParaRPr lang="uk-UA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0"/>
            <a:ext cx="771530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</a:t>
            </a:r>
            <a:r>
              <a:rPr lang="ru-RU" sz="72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варини</a:t>
            </a:r>
            <a:endParaRPr lang="ru-RU" sz="72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7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" name="Рисунок 8" descr="Lightmatter_flamin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00504"/>
            <a:ext cx="2500330" cy="2500330"/>
          </a:xfrm>
          <a:prstGeom prst="rect">
            <a:avLst/>
          </a:prstGeom>
        </p:spPr>
      </p:pic>
      <p:pic>
        <p:nvPicPr>
          <p:cNvPr id="10" name="Рисунок 9" descr="800px-Otis_tarda_(Kiev_zoo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8926" y="4000504"/>
            <a:ext cx="2857520" cy="2501402"/>
          </a:xfrm>
          <a:prstGeom prst="rect">
            <a:avLst/>
          </a:prstGeom>
        </p:spPr>
      </p:pic>
      <p:pic>
        <p:nvPicPr>
          <p:cNvPr id="11" name="Рисунок 10" descr="800px-Phasianus_colchicus_2_tom_(Lukasz_Lukasik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29322" y="4000504"/>
            <a:ext cx="3000396" cy="2464588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3571900" cy="3071834"/>
          </a:xfrm>
        </p:spPr>
      </p:pic>
      <p:pic>
        <p:nvPicPr>
          <p:cNvPr id="5" name="Рисунок 4" descr="Bison_Cow_and_Ca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71876"/>
            <a:ext cx="3500462" cy="2928958"/>
          </a:xfrm>
          <a:prstGeom prst="rect">
            <a:avLst/>
          </a:prstGeom>
        </p:spPr>
      </p:pic>
      <p:pic>
        <p:nvPicPr>
          <p:cNvPr id="6" name="Рисунок 5" descr="Common_eland_mar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214290"/>
            <a:ext cx="4464776" cy="2974657"/>
          </a:xfrm>
          <a:prstGeom prst="rect">
            <a:avLst/>
          </a:prstGeom>
        </p:spPr>
      </p:pic>
      <p:pic>
        <p:nvPicPr>
          <p:cNvPr id="7" name="Рисунок 6" descr="askaniyaNew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3357562"/>
            <a:ext cx="4238628" cy="3073005"/>
          </a:xfrm>
          <a:prstGeom prst="rect">
            <a:avLst/>
          </a:prstGeom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86</Words>
  <Application>Microsoft Office PowerPoint</Application>
  <PresentationFormat>Экран (4:3)</PresentationFormat>
  <Paragraphs>38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Асканія-Нова </vt:lpstr>
      <vt:lpstr>Слайд 2</vt:lpstr>
      <vt:lpstr> Історія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Асканія-Нова</dc:title>
  <dc:creator>Назар</dc:creator>
  <cp:lastModifiedBy>Назар</cp:lastModifiedBy>
  <cp:revision>13</cp:revision>
  <dcterms:created xsi:type="dcterms:W3CDTF">2013-05-14T13:53:54Z</dcterms:created>
  <dcterms:modified xsi:type="dcterms:W3CDTF">2013-05-14T15:54:36Z</dcterms:modified>
</cp:coreProperties>
</file>