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52"/>
  </p:notesMasterIdLst>
  <p:sldIdLst>
    <p:sldId id="256" r:id="rId2"/>
    <p:sldId id="257" r:id="rId3"/>
    <p:sldId id="281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5" r:id="rId16"/>
    <p:sldId id="272" r:id="rId17"/>
    <p:sldId id="273" r:id="rId18"/>
    <p:sldId id="274" r:id="rId19"/>
    <p:sldId id="276" r:id="rId20"/>
    <p:sldId id="277" r:id="rId21"/>
    <p:sldId id="280" r:id="rId22"/>
    <p:sldId id="278" r:id="rId23"/>
    <p:sldId id="279" r:id="rId24"/>
    <p:sldId id="282" r:id="rId25"/>
    <p:sldId id="283" r:id="rId26"/>
    <p:sldId id="284" r:id="rId27"/>
    <p:sldId id="309" r:id="rId28"/>
    <p:sldId id="285" r:id="rId29"/>
    <p:sldId id="286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287" r:id="rId50"/>
    <p:sldId id="28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>
        <p:scale>
          <a:sx n="80" d="100"/>
          <a:sy n="80" d="100"/>
        </p:scale>
        <p:origin x="-1272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7" Type="http://schemas.openxmlformats.org/officeDocument/2006/relationships/slide" Target="../slides/slide45.xml"/><Relationship Id="rId2" Type="http://schemas.openxmlformats.org/officeDocument/2006/relationships/slide" Target="../slides/slide36.xml"/><Relationship Id="rId1" Type="http://schemas.openxmlformats.org/officeDocument/2006/relationships/slide" Target="../slides/slide47.xml"/><Relationship Id="rId6" Type="http://schemas.openxmlformats.org/officeDocument/2006/relationships/slide" Target="../slides/slide43.xml"/><Relationship Id="rId5" Type="http://schemas.openxmlformats.org/officeDocument/2006/relationships/slide" Target="../slides/slide41.xml"/><Relationship Id="rId4" Type="http://schemas.openxmlformats.org/officeDocument/2006/relationships/slide" Target="../slides/slide39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slide" Target="../slides/slide30.xml"/><Relationship Id="rId1" Type="http://schemas.openxmlformats.org/officeDocument/2006/relationships/slide" Target="../slides/slide35.xml"/><Relationship Id="rId6" Type="http://schemas.openxmlformats.org/officeDocument/2006/relationships/slide" Target="../slides/slide34.xml"/><Relationship Id="rId5" Type="http://schemas.openxmlformats.org/officeDocument/2006/relationships/slide" Target="../slides/slide33.xml"/><Relationship Id="rId4" Type="http://schemas.openxmlformats.org/officeDocument/2006/relationships/slide" Target="../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AFFE46-9CCE-4C6A-8635-843A5C413929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9E6DB2-1F13-440C-9D0A-A56CAAF9BBB4}">
      <dgm:prSet phldrT="[Текст]"/>
      <dgm:spPr/>
      <dgm:t>
        <a:bodyPr/>
        <a:lstStyle/>
        <a:p>
          <a:r>
            <a:rPr lang="uk-UA" dirty="0" smtClean="0"/>
            <a:t>14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962F4F2-C35E-4FDA-AE26-402E131E8366}" type="parTrans" cxnId="{398AFD1C-B3B4-47C5-B741-2995B8F36187}">
      <dgm:prSet/>
      <dgm:spPr/>
      <dgm:t>
        <a:bodyPr/>
        <a:lstStyle/>
        <a:p>
          <a:endParaRPr lang="ru-RU"/>
        </a:p>
      </dgm:t>
    </dgm:pt>
    <dgm:pt modelId="{A0B1DCA2-165A-4235-BFB0-6542E0DAEB5B}" type="sibTrans" cxnId="{398AFD1C-B3B4-47C5-B741-2995B8F36187}">
      <dgm:prSet/>
      <dgm:spPr/>
      <dgm:t>
        <a:bodyPr/>
        <a:lstStyle/>
        <a:p>
          <a:endParaRPr lang="ru-RU"/>
        </a:p>
      </dgm:t>
    </dgm:pt>
    <dgm:pt modelId="{76FD05A0-94B5-4153-A095-611F18498246}">
      <dgm:prSet phldrT="[Текст]"/>
      <dgm:spPr/>
      <dgm:t>
        <a:bodyPr/>
        <a:lstStyle/>
        <a:p>
          <a:r>
            <a:rPr lang="uk-UA" dirty="0" smtClean="0"/>
            <a:t>8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92166D0-062B-4367-BB20-0E58AC1793EF}" type="parTrans" cxnId="{93F00E07-30BC-43BB-B249-2704D755DED9}">
      <dgm:prSet/>
      <dgm:spPr/>
      <dgm:t>
        <a:bodyPr/>
        <a:lstStyle/>
        <a:p>
          <a:endParaRPr lang="ru-RU"/>
        </a:p>
      </dgm:t>
    </dgm:pt>
    <dgm:pt modelId="{EC794121-4990-4E6A-B407-C6CF967F96F0}" type="sibTrans" cxnId="{93F00E07-30BC-43BB-B249-2704D755DED9}">
      <dgm:prSet/>
      <dgm:spPr/>
      <dgm:t>
        <a:bodyPr/>
        <a:lstStyle/>
        <a:p>
          <a:endParaRPr lang="ru-RU"/>
        </a:p>
      </dgm:t>
    </dgm:pt>
    <dgm:pt modelId="{1A785842-EBEC-4633-AD5D-6F4B2FF16A27}">
      <dgm:prSet phldrT="[Текст]"/>
      <dgm:spPr/>
      <dgm:t>
        <a:bodyPr/>
        <a:lstStyle/>
        <a:p>
          <a:r>
            <a:rPr lang="uk-UA" dirty="0" smtClean="0"/>
            <a:t>9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3B78276-DB90-43C6-9620-2CA7A2058D20}" type="parTrans" cxnId="{AAAC5632-5F6E-4F2A-9FE0-5F068CD0AC66}">
      <dgm:prSet/>
      <dgm:spPr/>
      <dgm:t>
        <a:bodyPr/>
        <a:lstStyle/>
        <a:p>
          <a:endParaRPr lang="ru-RU"/>
        </a:p>
      </dgm:t>
    </dgm:pt>
    <dgm:pt modelId="{32A53C51-3292-4B3A-B78C-73FEBB86D86C}" type="sibTrans" cxnId="{AAAC5632-5F6E-4F2A-9FE0-5F068CD0AC66}">
      <dgm:prSet/>
      <dgm:spPr/>
      <dgm:t>
        <a:bodyPr/>
        <a:lstStyle/>
        <a:p>
          <a:endParaRPr lang="ru-RU"/>
        </a:p>
      </dgm:t>
    </dgm:pt>
    <dgm:pt modelId="{428BE1D6-7218-4B14-AA65-B6495E19F7B2}">
      <dgm:prSet phldrT="[Текст]"/>
      <dgm:spPr/>
      <dgm:t>
        <a:bodyPr/>
        <a:lstStyle/>
        <a:p>
          <a:r>
            <a:rPr lang="uk-UA" dirty="0" smtClean="0"/>
            <a:t>10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6AAB01A-54E0-4A55-80C3-87ECCBF35537}" type="parTrans" cxnId="{C3911844-C856-40C9-A2DD-AD4265ED1B34}">
      <dgm:prSet/>
      <dgm:spPr/>
      <dgm:t>
        <a:bodyPr/>
        <a:lstStyle/>
        <a:p>
          <a:endParaRPr lang="ru-RU"/>
        </a:p>
      </dgm:t>
    </dgm:pt>
    <dgm:pt modelId="{7842E8B8-A027-4836-9FEE-EA39BF2E8EDE}" type="sibTrans" cxnId="{C3911844-C856-40C9-A2DD-AD4265ED1B34}">
      <dgm:prSet/>
      <dgm:spPr/>
      <dgm:t>
        <a:bodyPr/>
        <a:lstStyle/>
        <a:p>
          <a:endParaRPr lang="ru-RU"/>
        </a:p>
      </dgm:t>
    </dgm:pt>
    <dgm:pt modelId="{DEE8EB06-EEF3-4C16-BFEA-37937D47B58F}">
      <dgm:prSet phldrT="[Текст]"/>
      <dgm:spPr/>
      <dgm:t>
        <a:bodyPr/>
        <a:lstStyle/>
        <a:p>
          <a:r>
            <a:rPr lang="uk-UA" dirty="0" smtClean="0"/>
            <a:t>11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786B3370-F5B7-4A7A-B06D-AF7B137DA01A}" type="parTrans" cxnId="{82C12B8C-C71D-4C43-81FE-087C0A7A8E9E}">
      <dgm:prSet/>
      <dgm:spPr/>
      <dgm:t>
        <a:bodyPr/>
        <a:lstStyle/>
        <a:p>
          <a:endParaRPr lang="ru-RU"/>
        </a:p>
      </dgm:t>
    </dgm:pt>
    <dgm:pt modelId="{DC44CC88-8FE0-48F0-A52B-4879EA162226}" type="sibTrans" cxnId="{82C12B8C-C71D-4C43-81FE-087C0A7A8E9E}">
      <dgm:prSet/>
      <dgm:spPr/>
      <dgm:t>
        <a:bodyPr/>
        <a:lstStyle/>
        <a:p>
          <a:endParaRPr lang="ru-RU"/>
        </a:p>
      </dgm:t>
    </dgm:pt>
    <dgm:pt modelId="{01CE8F3F-967B-4500-BEEC-D09360CF5C5D}">
      <dgm:prSet phldrT="[Текст]"/>
      <dgm:spPr/>
      <dgm:t>
        <a:bodyPr/>
        <a:lstStyle/>
        <a:p>
          <a:r>
            <a:rPr lang="uk-UA" dirty="0" smtClean="0"/>
            <a:t>12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F4DBDBF-CA88-4147-93F7-46EDA499DD60}" type="parTrans" cxnId="{7D85AA57-1557-46D3-A7DD-52B3CFF0F778}">
      <dgm:prSet/>
      <dgm:spPr/>
      <dgm:t>
        <a:bodyPr/>
        <a:lstStyle/>
        <a:p>
          <a:endParaRPr lang="ru-RU"/>
        </a:p>
      </dgm:t>
    </dgm:pt>
    <dgm:pt modelId="{4C427257-358C-400B-829E-A759B7EC6FBE}" type="sibTrans" cxnId="{7D85AA57-1557-46D3-A7DD-52B3CFF0F778}">
      <dgm:prSet/>
      <dgm:spPr/>
      <dgm:t>
        <a:bodyPr/>
        <a:lstStyle/>
        <a:p>
          <a:endParaRPr lang="ru-RU"/>
        </a:p>
      </dgm:t>
    </dgm:pt>
    <dgm:pt modelId="{C2874589-E7D4-4F1D-B969-4AA7B7583EEA}">
      <dgm:prSet phldrT="[Текст]"/>
      <dgm:spPr/>
      <dgm:t>
        <a:bodyPr/>
        <a:lstStyle/>
        <a:p>
          <a:r>
            <a:rPr lang="uk-UA" dirty="0" smtClean="0"/>
            <a:t>13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13201342-1FD1-4695-AEAC-96D46E9253E0}" type="parTrans" cxnId="{79060FC2-E6EF-4A3E-95E4-0FB243585D99}">
      <dgm:prSet/>
      <dgm:spPr/>
      <dgm:t>
        <a:bodyPr/>
        <a:lstStyle/>
        <a:p>
          <a:endParaRPr lang="ru-RU"/>
        </a:p>
      </dgm:t>
    </dgm:pt>
    <dgm:pt modelId="{58322E78-45BF-45A4-A593-668A45CD0E2A}" type="sibTrans" cxnId="{79060FC2-E6EF-4A3E-95E4-0FB243585D99}">
      <dgm:prSet/>
      <dgm:spPr/>
      <dgm:t>
        <a:bodyPr/>
        <a:lstStyle/>
        <a:p>
          <a:endParaRPr lang="ru-RU"/>
        </a:p>
      </dgm:t>
    </dgm:pt>
    <dgm:pt modelId="{EC637666-866E-4A9C-8166-4374B00D227D}" type="pres">
      <dgm:prSet presAssocID="{FCAFFE46-9CCE-4C6A-8635-843A5C41392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43F8794-EE0E-4891-B87C-51BF12CB4140}" type="pres">
      <dgm:prSet presAssocID="{A89E6DB2-1F13-440C-9D0A-A56CAAF9BBB4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E2592662-D3EE-4321-B107-AF238F765CE1}" type="pres">
      <dgm:prSet presAssocID="{76FD05A0-94B5-4153-A095-611F18498246}" presName="Accent1" presStyleCnt="0"/>
      <dgm:spPr/>
    </dgm:pt>
    <dgm:pt modelId="{2590935A-8C63-430A-A8E5-67DCC07B7916}" type="pres">
      <dgm:prSet presAssocID="{76FD05A0-94B5-4153-A095-611F18498246}" presName="Accent" presStyleLbl="bgShp" presStyleIdx="0" presStyleCnt="6"/>
      <dgm:spPr/>
    </dgm:pt>
    <dgm:pt modelId="{A0815D88-3723-4C9B-A329-F7A8CD4A3415}" type="pres">
      <dgm:prSet presAssocID="{76FD05A0-94B5-4153-A095-611F18498246}" presName="Child1" presStyleLbl="node1" presStyleIdx="0" presStyleCnt="6" custLinFactNeighborX="-900" custLinFactNeighborY="-8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8087A-FE24-4DB0-B697-96D7C7FB582C}" type="pres">
      <dgm:prSet presAssocID="{1A785842-EBEC-4633-AD5D-6F4B2FF16A27}" presName="Accent2" presStyleCnt="0"/>
      <dgm:spPr/>
    </dgm:pt>
    <dgm:pt modelId="{F2EA6E44-F7F9-4DE1-832A-301433633BD5}" type="pres">
      <dgm:prSet presAssocID="{1A785842-EBEC-4633-AD5D-6F4B2FF16A27}" presName="Accent" presStyleLbl="bgShp" presStyleIdx="1" presStyleCnt="6"/>
      <dgm:spPr/>
    </dgm:pt>
    <dgm:pt modelId="{2F476B12-0C21-444C-A46F-0D7A5913613E}" type="pres">
      <dgm:prSet presAssocID="{1A785842-EBEC-4633-AD5D-6F4B2FF16A2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DF458-D1C0-4C3B-9903-63E2FBE8A67E}" type="pres">
      <dgm:prSet presAssocID="{428BE1D6-7218-4B14-AA65-B6495E19F7B2}" presName="Accent3" presStyleCnt="0"/>
      <dgm:spPr/>
    </dgm:pt>
    <dgm:pt modelId="{53930D48-81A8-4D65-AB3C-7DE94630F758}" type="pres">
      <dgm:prSet presAssocID="{428BE1D6-7218-4B14-AA65-B6495E19F7B2}" presName="Accent" presStyleLbl="bgShp" presStyleIdx="2" presStyleCnt="6"/>
      <dgm:spPr/>
    </dgm:pt>
    <dgm:pt modelId="{DE1D770E-95C3-4312-A26F-5059834256F9}" type="pres">
      <dgm:prSet presAssocID="{428BE1D6-7218-4B14-AA65-B6495E19F7B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FA3181-60A0-48D3-88AF-E01150D43699}" type="pres">
      <dgm:prSet presAssocID="{DEE8EB06-EEF3-4C16-BFEA-37937D47B58F}" presName="Accent4" presStyleCnt="0"/>
      <dgm:spPr/>
    </dgm:pt>
    <dgm:pt modelId="{448FA547-5FF5-471E-A006-570A809FE3DE}" type="pres">
      <dgm:prSet presAssocID="{DEE8EB06-EEF3-4C16-BFEA-37937D47B58F}" presName="Accent" presStyleLbl="bgShp" presStyleIdx="3" presStyleCnt="6"/>
      <dgm:spPr/>
    </dgm:pt>
    <dgm:pt modelId="{3E16B604-97AB-4890-8C3D-4E04F4A84019}" type="pres">
      <dgm:prSet presAssocID="{DEE8EB06-EEF3-4C16-BFEA-37937D47B58F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DCC6F-74B4-4886-923B-CC2F62D067FD}" type="pres">
      <dgm:prSet presAssocID="{01CE8F3F-967B-4500-BEEC-D09360CF5C5D}" presName="Accent5" presStyleCnt="0"/>
      <dgm:spPr/>
    </dgm:pt>
    <dgm:pt modelId="{AD5818AF-063A-4E76-941D-9515A27B37FB}" type="pres">
      <dgm:prSet presAssocID="{01CE8F3F-967B-4500-BEEC-D09360CF5C5D}" presName="Accent" presStyleLbl="bgShp" presStyleIdx="4" presStyleCnt="6"/>
      <dgm:spPr/>
    </dgm:pt>
    <dgm:pt modelId="{879B1075-A1CD-4F95-BA14-FBD63E39FDAA}" type="pres">
      <dgm:prSet presAssocID="{01CE8F3F-967B-4500-BEEC-D09360CF5C5D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69AFE6-568C-43B6-804F-68A0853D578A}" type="pres">
      <dgm:prSet presAssocID="{C2874589-E7D4-4F1D-B969-4AA7B7583EEA}" presName="Accent6" presStyleCnt="0"/>
      <dgm:spPr/>
    </dgm:pt>
    <dgm:pt modelId="{71304E3C-DF6D-496D-BB19-96DA6CD11F80}" type="pres">
      <dgm:prSet presAssocID="{C2874589-E7D4-4F1D-B969-4AA7B7583EEA}" presName="Accent" presStyleLbl="bgShp" presStyleIdx="5" presStyleCnt="6"/>
      <dgm:spPr/>
    </dgm:pt>
    <dgm:pt modelId="{E6161519-29F5-46BA-A9F1-A3911654F96A}" type="pres">
      <dgm:prSet presAssocID="{C2874589-E7D4-4F1D-B969-4AA7B7583EE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DE1E7A-09CB-4469-BBBF-B67FA9E1D506}" type="presOf" srcId="{01CE8F3F-967B-4500-BEEC-D09360CF5C5D}" destId="{879B1075-A1CD-4F95-BA14-FBD63E39FDAA}" srcOrd="0" destOrd="0" presId="urn:microsoft.com/office/officeart/2011/layout/HexagonRadial"/>
    <dgm:cxn modelId="{98BC0E98-C279-46D0-B4E7-7BC53A261EC7}" type="presOf" srcId="{DEE8EB06-EEF3-4C16-BFEA-37937D47B58F}" destId="{3E16B604-97AB-4890-8C3D-4E04F4A84019}" srcOrd="0" destOrd="0" presId="urn:microsoft.com/office/officeart/2011/layout/HexagonRadial"/>
    <dgm:cxn modelId="{289CDAD2-9D28-4A58-BCE7-029F6031E2B4}" type="presOf" srcId="{C2874589-E7D4-4F1D-B969-4AA7B7583EEA}" destId="{E6161519-29F5-46BA-A9F1-A3911654F96A}" srcOrd="0" destOrd="0" presId="urn:microsoft.com/office/officeart/2011/layout/HexagonRadial"/>
    <dgm:cxn modelId="{82C12B8C-C71D-4C43-81FE-087C0A7A8E9E}" srcId="{A89E6DB2-1F13-440C-9D0A-A56CAAF9BBB4}" destId="{DEE8EB06-EEF3-4C16-BFEA-37937D47B58F}" srcOrd="3" destOrd="0" parTransId="{786B3370-F5B7-4A7A-B06D-AF7B137DA01A}" sibTransId="{DC44CC88-8FE0-48F0-A52B-4879EA162226}"/>
    <dgm:cxn modelId="{ECC23B38-36C7-4992-846E-E5CC726339E8}" type="presOf" srcId="{FCAFFE46-9CCE-4C6A-8635-843A5C413929}" destId="{EC637666-866E-4A9C-8166-4374B00D227D}" srcOrd="0" destOrd="0" presId="urn:microsoft.com/office/officeart/2011/layout/HexagonRadial"/>
    <dgm:cxn modelId="{398AFD1C-B3B4-47C5-B741-2995B8F36187}" srcId="{FCAFFE46-9CCE-4C6A-8635-843A5C413929}" destId="{A89E6DB2-1F13-440C-9D0A-A56CAAF9BBB4}" srcOrd="0" destOrd="0" parTransId="{F962F4F2-C35E-4FDA-AE26-402E131E8366}" sibTransId="{A0B1DCA2-165A-4235-BFB0-6542E0DAEB5B}"/>
    <dgm:cxn modelId="{93F00E07-30BC-43BB-B249-2704D755DED9}" srcId="{A89E6DB2-1F13-440C-9D0A-A56CAAF9BBB4}" destId="{76FD05A0-94B5-4153-A095-611F18498246}" srcOrd="0" destOrd="0" parTransId="{892166D0-062B-4367-BB20-0E58AC1793EF}" sibTransId="{EC794121-4990-4E6A-B407-C6CF967F96F0}"/>
    <dgm:cxn modelId="{C3911844-C856-40C9-A2DD-AD4265ED1B34}" srcId="{A89E6DB2-1F13-440C-9D0A-A56CAAF9BBB4}" destId="{428BE1D6-7218-4B14-AA65-B6495E19F7B2}" srcOrd="2" destOrd="0" parTransId="{B6AAB01A-54E0-4A55-80C3-87ECCBF35537}" sibTransId="{7842E8B8-A027-4836-9FEE-EA39BF2E8EDE}"/>
    <dgm:cxn modelId="{D8CF67CA-75FD-42FC-A1D8-9391ECBBD57F}" type="presOf" srcId="{76FD05A0-94B5-4153-A095-611F18498246}" destId="{A0815D88-3723-4C9B-A329-F7A8CD4A3415}" srcOrd="0" destOrd="0" presId="urn:microsoft.com/office/officeart/2011/layout/HexagonRadial"/>
    <dgm:cxn modelId="{7D85AA57-1557-46D3-A7DD-52B3CFF0F778}" srcId="{A89E6DB2-1F13-440C-9D0A-A56CAAF9BBB4}" destId="{01CE8F3F-967B-4500-BEEC-D09360CF5C5D}" srcOrd="4" destOrd="0" parTransId="{5F4DBDBF-CA88-4147-93F7-46EDA499DD60}" sibTransId="{4C427257-358C-400B-829E-A759B7EC6FBE}"/>
    <dgm:cxn modelId="{565C731F-9D0C-4E7E-8BB1-B67A6E72C0C6}" type="presOf" srcId="{A89E6DB2-1F13-440C-9D0A-A56CAAF9BBB4}" destId="{443F8794-EE0E-4891-B87C-51BF12CB4140}" srcOrd="0" destOrd="0" presId="urn:microsoft.com/office/officeart/2011/layout/HexagonRadial"/>
    <dgm:cxn modelId="{56A31A6F-7109-45CF-B466-82D4A16556B6}" type="presOf" srcId="{1A785842-EBEC-4633-AD5D-6F4B2FF16A27}" destId="{2F476B12-0C21-444C-A46F-0D7A5913613E}" srcOrd="0" destOrd="0" presId="urn:microsoft.com/office/officeart/2011/layout/HexagonRadial"/>
    <dgm:cxn modelId="{73DECB64-3179-4DD7-8FFF-99C28FF64E04}" type="presOf" srcId="{428BE1D6-7218-4B14-AA65-B6495E19F7B2}" destId="{DE1D770E-95C3-4312-A26F-5059834256F9}" srcOrd="0" destOrd="0" presId="urn:microsoft.com/office/officeart/2011/layout/HexagonRadial"/>
    <dgm:cxn modelId="{AAAC5632-5F6E-4F2A-9FE0-5F068CD0AC66}" srcId="{A89E6DB2-1F13-440C-9D0A-A56CAAF9BBB4}" destId="{1A785842-EBEC-4633-AD5D-6F4B2FF16A27}" srcOrd="1" destOrd="0" parTransId="{A3B78276-DB90-43C6-9620-2CA7A2058D20}" sibTransId="{32A53C51-3292-4B3A-B78C-73FEBB86D86C}"/>
    <dgm:cxn modelId="{79060FC2-E6EF-4A3E-95E4-0FB243585D99}" srcId="{A89E6DB2-1F13-440C-9D0A-A56CAAF9BBB4}" destId="{C2874589-E7D4-4F1D-B969-4AA7B7583EEA}" srcOrd="5" destOrd="0" parTransId="{13201342-1FD1-4695-AEAC-96D46E9253E0}" sibTransId="{58322E78-45BF-45A4-A593-668A45CD0E2A}"/>
    <dgm:cxn modelId="{0C3CDCB9-1A05-46E7-BA82-CBFDC1E9AB99}" type="presParOf" srcId="{EC637666-866E-4A9C-8166-4374B00D227D}" destId="{443F8794-EE0E-4891-B87C-51BF12CB4140}" srcOrd="0" destOrd="0" presId="urn:microsoft.com/office/officeart/2011/layout/HexagonRadial"/>
    <dgm:cxn modelId="{BCF66E30-2C01-4D1D-A563-732A8DA65D12}" type="presParOf" srcId="{EC637666-866E-4A9C-8166-4374B00D227D}" destId="{E2592662-D3EE-4321-B107-AF238F765CE1}" srcOrd="1" destOrd="0" presId="urn:microsoft.com/office/officeart/2011/layout/HexagonRadial"/>
    <dgm:cxn modelId="{B81E5248-948A-4292-8BB6-C8EBFB06A5A8}" type="presParOf" srcId="{E2592662-D3EE-4321-B107-AF238F765CE1}" destId="{2590935A-8C63-430A-A8E5-67DCC07B7916}" srcOrd="0" destOrd="0" presId="urn:microsoft.com/office/officeart/2011/layout/HexagonRadial"/>
    <dgm:cxn modelId="{5D9F3DF2-6DF4-416B-BE54-D27A8337F38B}" type="presParOf" srcId="{EC637666-866E-4A9C-8166-4374B00D227D}" destId="{A0815D88-3723-4C9B-A329-F7A8CD4A3415}" srcOrd="2" destOrd="0" presId="urn:microsoft.com/office/officeart/2011/layout/HexagonRadial"/>
    <dgm:cxn modelId="{A74161F9-D15F-44B2-A04E-BD158DB50633}" type="presParOf" srcId="{EC637666-866E-4A9C-8166-4374B00D227D}" destId="{C1F8087A-FE24-4DB0-B697-96D7C7FB582C}" srcOrd="3" destOrd="0" presId="urn:microsoft.com/office/officeart/2011/layout/HexagonRadial"/>
    <dgm:cxn modelId="{7E696BC6-925E-4F38-9B3B-2DA83AE4CE7D}" type="presParOf" srcId="{C1F8087A-FE24-4DB0-B697-96D7C7FB582C}" destId="{F2EA6E44-F7F9-4DE1-832A-301433633BD5}" srcOrd="0" destOrd="0" presId="urn:microsoft.com/office/officeart/2011/layout/HexagonRadial"/>
    <dgm:cxn modelId="{C6C22EF7-AAB9-4659-A158-0C2B5F4FCD0D}" type="presParOf" srcId="{EC637666-866E-4A9C-8166-4374B00D227D}" destId="{2F476B12-0C21-444C-A46F-0D7A5913613E}" srcOrd="4" destOrd="0" presId="urn:microsoft.com/office/officeart/2011/layout/HexagonRadial"/>
    <dgm:cxn modelId="{44F13B5B-6006-4D87-85C5-867194F1B7D8}" type="presParOf" srcId="{EC637666-866E-4A9C-8166-4374B00D227D}" destId="{4FADF458-D1C0-4C3B-9903-63E2FBE8A67E}" srcOrd="5" destOrd="0" presId="urn:microsoft.com/office/officeart/2011/layout/HexagonRadial"/>
    <dgm:cxn modelId="{8BFAAAD8-1F7F-44E7-B6D5-61AE6A9F6DB9}" type="presParOf" srcId="{4FADF458-D1C0-4C3B-9903-63E2FBE8A67E}" destId="{53930D48-81A8-4D65-AB3C-7DE94630F758}" srcOrd="0" destOrd="0" presId="urn:microsoft.com/office/officeart/2011/layout/HexagonRadial"/>
    <dgm:cxn modelId="{0E76E394-4319-4BAA-9775-165176F9F7E4}" type="presParOf" srcId="{EC637666-866E-4A9C-8166-4374B00D227D}" destId="{DE1D770E-95C3-4312-A26F-5059834256F9}" srcOrd="6" destOrd="0" presId="urn:microsoft.com/office/officeart/2011/layout/HexagonRadial"/>
    <dgm:cxn modelId="{8A649CFB-3850-4B71-97BA-58A0C851E851}" type="presParOf" srcId="{EC637666-866E-4A9C-8166-4374B00D227D}" destId="{EEFA3181-60A0-48D3-88AF-E01150D43699}" srcOrd="7" destOrd="0" presId="urn:microsoft.com/office/officeart/2011/layout/HexagonRadial"/>
    <dgm:cxn modelId="{42CDC211-6751-4CDF-90E7-F779BF2146A5}" type="presParOf" srcId="{EEFA3181-60A0-48D3-88AF-E01150D43699}" destId="{448FA547-5FF5-471E-A006-570A809FE3DE}" srcOrd="0" destOrd="0" presId="urn:microsoft.com/office/officeart/2011/layout/HexagonRadial"/>
    <dgm:cxn modelId="{6F806332-931B-48BE-A831-A1C49E1FF298}" type="presParOf" srcId="{EC637666-866E-4A9C-8166-4374B00D227D}" destId="{3E16B604-97AB-4890-8C3D-4E04F4A84019}" srcOrd="8" destOrd="0" presId="urn:microsoft.com/office/officeart/2011/layout/HexagonRadial"/>
    <dgm:cxn modelId="{99A09ECF-B84D-4C29-96E8-4D5CD2E02324}" type="presParOf" srcId="{EC637666-866E-4A9C-8166-4374B00D227D}" destId="{A92DCC6F-74B4-4886-923B-CC2F62D067FD}" srcOrd="9" destOrd="0" presId="urn:microsoft.com/office/officeart/2011/layout/HexagonRadial"/>
    <dgm:cxn modelId="{70B24717-55AE-4DD0-9CAD-6D6DFD4CFA9F}" type="presParOf" srcId="{A92DCC6F-74B4-4886-923B-CC2F62D067FD}" destId="{AD5818AF-063A-4E76-941D-9515A27B37FB}" srcOrd="0" destOrd="0" presId="urn:microsoft.com/office/officeart/2011/layout/HexagonRadial"/>
    <dgm:cxn modelId="{A683820D-831A-4DEC-8FD1-C4F94269F198}" type="presParOf" srcId="{EC637666-866E-4A9C-8166-4374B00D227D}" destId="{879B1075-A1CD-4F95-BA14-FBD63E39FDAA}" srcOrd="10" destOrd="0" presId="urn:microsoft.com/office/officeart/2011/layout/HexagonRadial"/>
    <dgm:cxn modelId="{66315617-F520-4795-AFCB-14374E3692FE}" type="presParOf" srcId="{EC637666-866E-4A9C-8166-4374B00D227D}" destId="{6569AFE6-568C-43B6-804F-68A0853D578A}" srcOrd="11" destOrd="0" presId="urn:microsoft.com/office/officeart/2011/layout/HexagonRadial"/>
    <dgm:cxn modelId="{B68F0AC2-98CF-458B-9090-5E2327C92929}" type="presParOf" srcId="{6569AFE6-568C-43B6-804F-68A0853D578A}" destId="{71304E3C-DF6D-496D-BB19-96DA6CD11F80}" srcOrd="0" destOrd="0" presId="urn:microsoft.com/office/officeart/2011/layout/HexagonRadial"/>
    <dgm:cxn modelId="{4353CB15-2B9D-4B2A-9F41-0F5044EBA6B0}" type="presParOf" srcId="{EC637666-866E-4A9C-8166-4374B00D227D}" destId="{E6161519-29F5-46BA-A9F1-A3911654F96A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35301C-0E2B-49C9-92E0-CECEE0FC51F7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1007B7-0488-4AC4-B022-0D1EE9B8BF1E}">
      <dgm:prSet phldrT="[Текст]"/>
      <dgm:spPr/>
      <dgm:t>
        <a:bodyPr/>
        <a:lstStyle/>
        <a:p>
          <a:r>
            <a:rPr lang="uk-UA" dirty="0" smtClean="0"/>
            <a:t>7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A9F9588D-044D-4A2E-BA01-79DF63D353C5}" type="parTrans" cxnId="{D1F5CC82-5E79-4F97-891D-211E97742EF6}">
      <dgm:prSet/>
      <dgm:spPr/>
      <dgm:t>
        <a:bodyPr/>
        <a:lstStyle/>
        <a:p>
          <a:endParaRPr lang="ru-RU"/>
        </a:p>
      </dgm:t>
    </dgm:pt>
    <dgm:pt modelId="{05DC2C94-298B-4060-A727-89BFDF858BA1}" type="sibTrans" cxnId="{D1F5CC82-5E79-4F97-891D-211E97742EF6}">
      <dgm:prSet/>
      <dgm:spPr/>
      <dgm:t>
        <a:bodyPr/>
        <a:lstStyle/>
        <a:p>
          <a:endParaRPr lang="ru-RU"/>
        </a:p>
      </dgm:t>
    </dgm:pt>
    <dgm:pt modelId="{D42B3022-4383-4813-91E9-CE64CDB92AE2}">
      <dgm:prSet phldrT="[Текст]"/>
      <dgm:spPr/>
      <dgm:t>
        <a:bodyPr/>
        <a:lstStyle/>
        <a:p>
          <a:r>
            <a:rPr lang="uk-UA" dirty="0" smtClean="0"/>
            <a:t>1</a:t>
          </a:r>
          <a:endParaRPr lang="ru-RU" dirty="0"/>
        </a:p>
      </dgm:t>
    </dgm:pt>
    <dgm:pt modelId="{C8E33114-2BF1-4DA5-83D3-A7DE945C6685}" type="parTrans" cxnId="{DC09C2C2-2A26-4A0E-A239-15C0295C4601}">
      <dgm:prSet/>
      <dgm:spPr/>
      <dgm:t>
        <a:bodyPr/>
        <a:lstStyle/>
        <a:p>
          <a:endParaRPr lang="ru-RU"/>
        </a:p>
      </dgm:t>
    </dgm:pt>
    <dgm:pt modelId="{C767EF8D-D166-49F8-AD8D-168B9A298CB2}" type="sibTrans" cxnId="{DC09C2C2-2A26-4A0E-A239-15C0295C4601}">
      <dgm:prSet/>
      <dgm:spPr/>
      <dgm:t>
        <a:bodyPr/>
        <a:lstStyle/>
        <a:p>
          <a:endParaRPr lang="ru-RU"/>
        </a:p>
      </dgm:t>
    </dgm:pt>
    <dgm:pt modelId="{4F11C0E2-4531-4D2F-9F80-8A81EDE3BA92}">
      <dgm:prSet phldrT="[Текст]"/>
      <dgm:spPr/>
      <dgm:t>
        <a:bodyPr/>
        <a:lstStyle/>
        <a:p>
          <a:r>
            <a:rPr lang="uk-UA" dirty="0" smtClean="0"/>
            <a:t>2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46A075B-483F-4C10-9D4A-33B6B8FF8ABA}" type="parTrans" cxnId="{682A5120-3B46-4B3C-91E6-F8B449361426}">
      <dgm:prSet/>
      <dgm:spPr/>
      <dgm:t>
        <a:bodyPr/>
        <a:lstStyle/>
        <a:p>
          <a:endParaRPr lang="ru-RU"/>
        </a:p>
      </dgm:t>
    </dgm:pt>
    <dgm:pt modelId="{68CA65DE-276A-459C-B81B-A34AD477F76B}" type="sibTrans" cxnId="{682A5120-3B46-4B3C-91E6-F8B449361426}">
      <dgm:prSet/>
      <dgm:spPr/>
      <dgm:t>
        <a:bodyPr/>
        <a:lstStyle/>
        <a:p>
          <a:endParaRPr lang="ru-RU"/>
        </a:p>
      </dgm:t>
    </dgm:pt>
    <dgm:pt modelId="{49A9767E-2D2A-450F-8EA9-7813908C8AD8}">
      <dgm:prSet phldrT="[Текст]"/>
      <dgm:spPr/>
      <dgm:t>
        <a:bodyPr/>
        <a:lstStyle/>
        <a:p>
          <a:r>
            <a:rPr lang="uk-UA" dirty="0" smtClean="0"/>
            <a:t>3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18314DDF-440B-4762-8470-1946A5DEBAC5}" type="parTrans" cxnId="{D15DDDFE-6533-416F-9721-3A15C13BA343}">
      <dgm:prSet/>
      <dgm:spPr/>
      <dgm:t>
        <a:bodyPr/>
        <a:lstStyle/>
        <a:p>
          <a:endParaRPr lang="ru-RU"/>
        </a:p>
      </dgm:t>
    </dgm:pt>
    <dgm:pt modelId="{55DF7889-2755-4047-9DCC-6E97790446F9}" type="sibTrans" cxnId="{D15DDDFE-6533-416F-9721-3A15C13BA343}">
      <dgm:prSet/>
      <dgm:spPr/>
      <dgm:t>
        <a:bodyPr/>
        <a:lstStyle/>
        <a:p>
          <a:endParaRPr lang="ru-RU"/>
        </a:p>
      </dgm:t>
    </dgm:pt>
    <dgm:pt modelId="{78FB0BAF-FA36-4CF5-B534-7BA19EC9F456}">
      <dgm:prSet phldrT="[Текст]"/>
      <dgm:spPr/>
      <dgm:t>
        <a:bodyPr/>
        <a:lstStyle/>
        <a:p>
          <a:r>
            <a:rPr lang="uk-UA" dirty="0" smtClean="0"/>
            <a:t>4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289761BB-EB1F-4C86-81AE-AAD2EDE0901A}" type="parTrans" cxnId="{FA585399-02AC-4B23-BB17-3F64E6FE849B}">
      <dgm:prSet/>
      <dgm:spPr/>
      <dgm:t>
        <a:bodyPr/>
        <a:lstStyle/>
        <a:p>
          <a:endParaRPr lang="ru-RU"/>
        </a:p>
      </dgm:t>
    </dgm:pt>
    <dgm:pt modelId="{653BEC41-57AD-4C6A-B627-AE8C3BA5B28D}" type="sibTrans" cxnId="{FA585399-02AC-4B23-BB17-3F64E6FE849B}">
      <dgm:prSet/>
      <dgm:spPr/>
      <dgm:t>
        <a:bodyPr/>
        <a:lstStyle/>
        <a:p>
          <a:endParaRPr lang="ru-RU"/>
        </a:p>
      </dgm:t>
    </dgm:pt>
    <dgm:pt modelId="{7B9584D5-6A59-49B8-ADDB-B81FE48A0414}">
      <dgm:prSet phldrT="[Текст]"/>
      <dgm:spPr/>
      <dgm:t>
        <a:bodyPr/>
        <a:lstStyle/>
        <a:p>
          <a:r>
            <a:rPr lang="uk-UA" dirty="0" smtClean="0"/>
            <a:t>5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DA42E16F-C693-49AC-BCAD-DA48AA5C0C3D}" type="parTrans" cxnId="{3C8E41B0-8C4D-4B0B-8D13-195561941342}">
      <dgm:prSet/>
      <dgm:spPr/>
      <dgm:t>
        <a:bodyPr/>
        <a:lstStyle/>
        <a:p>
          <a:endParaRPr lang="ru-RU"/>
        </a:p>
      </dgm:t>
    </dgm:pt>
    <dgm:pt modelId="{D9B6D384-89CB-4390-A267-2444497EC39C}" type="sibTrans" cxnId="{3C8E41B0-8C4D-4B0B-8D13-195561941342}">
      <dgm:prSet/>
      <dgm:spPr/>
      <dgm:t>
        <a:bodyPr/>
        <a:lstStyle/>
        <a:p>
          <a:endParaRPr lang="ru-RU"/>
        </a:p>
      </dgm:t>
    </dgm:pt>
    <dgm:pt modelId="{B7827FDF-A639-45CA-BB75-98FC5B76332D}">
      <dgm:prSet phldrT="[Текст]"/>
      <dgm:spPr/>
      <dgm:t>
        <a:bodyPr/>
        <a:lstStyle/>
        <a:p>
          <a:r>
            <a:rPr lang="uk-UA" dirty="0" smtClean="0"/>
            <a:t>6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E4DFDB81-0C8C-456F-B1E7-9CBAEB8783B5}" type="parTrans" cxnId="{7B41AE8C-F2B0-48E3-91D0-9B8544BA0C28}">
      <dgm:prSet/>
      <dgm:spPr/>
      <dgm:t>
        <a:bodyPr/>
        <a:lstStyle/>
        <a:p>
          <a:endParaRPr lang="ru-RU"/>
        </a:p>
      </dgm:t>
    </dgm:pt>
    <dgm:pt modelId="{11DFF94E-694E-47D2-9B65-5CE0A573A02B}" type="sibTrans" cxnId="{7B41AE8C-F2B0-48E3-91D0-9B8544BA0C28}">
      <dgm:prSet/>
      <dgm:spPr/>
      <dgm:t>
        <a:bodyPr/>
        <a:lstStyle/>
        <a:p>
          <a:endParaRPr lang="ru-RU"/>
        </a:p>
      </dgm:t>
    </dgm:pt>
    <dgm:pt modelId="{EBA625F8-C55C-4CC7-9538-B92AECDA065B}" type="pres">
      <dgm:prSet presAssocID="{C635301C-0E2B-49C9-92E0-CECEE0FC51F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004AC28-88B4-4796-988B-B6CE3C5B4685}" type="pres">
      <dgm:prSet presAssocID="{371007B7-0488-4AC4-B022-0D1EE9B8BF1E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C3C9EBFA-7C5E-40BE-B0EC-323253B31FDE}" type="pres">
      <dgm:prSet presAssocID="{D42B3022-4383-4813-91E9-CE64CDB92AE2}" presName="Accent1" presStyleCnt="0"/>
      <dgm:spPr/>
    </dgm:pt>
    <dgm:pt modelId="{5081EF26-E5B1-4CC5-A014-A59D90244640}" type="pres">
      <dgm:prSet presAssocID="{D42B3022-4383-4813-91E9-CE64CDB92AE2}" presName="Accent" presStyleLbl="bgShp" presStyleIdx="0" presStyleCnt="6"/>
      <dgm:spPr/>
    </dgm:pt>
    <dgm:pt modelId="{B6C6A4A6-53F1-42CB-9DDA-BB2FCE94A949}" type="pres">
      <dgm:prSet presAssocID="{D42B3022-4383-4813-91E9-CE64CDB92AE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23640-909B-4AC5-9FD8-B66A98BC607D}" type="pres">
      <dgm:prSet presAssocID="{4F11C0E2-4531-4D2F-9F80-8A81EDE3BA92}" presName="Accent2" presStyleCnt="0"/>
      <dgm:spPr/>
    </dgm:pt>
    <dgm:pt modelId="{2CE57115-0016-4D16-A1F4-83AC4E536E50}" type="pres">
      <dgm:prSet presAssocID="{4F11C0E2-4531-4D2F-9F80-8A81EDE3BA92}" presName="Accent" presStyleLbl="bgShp" presStyleIdx="1" presStyleCnt="6"/>
      <dgm:spPr/>
    </dgm:pt>
    <dgm:pt modelId="{96B13283-D7CA-48E1-9D8B-0835BDD72094}" type="pres">
      <dgm:prSet presAssocID="{4F11C0E2-4531-4D2F-9F80-8A81EDE3BA9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D6D89-341F-4080-B09D-85968D15998A}" type="pres">
      <dgm:prSet presAssocID="{49A9767E-2D2A-450F-8EA9-7813908C8AD8}" presName="Accent3" presStyleCnt="0"/>
      <dgm:spPr/>
    </dgm:pt>
    <dgm:pt modelId="{82B2D596-F30D-4A4C-A896-46D7B346312E}" type="pres">
      <dgm:prSet presAssocID="{49A9767E-2D2A-450F-8EA9-7813908C8AD8}" presName="Accent" presStyleLbl="bgShp" presStyleIdx="2" presStyleCnt="6"/>
      <dgm:spPr/>
    </dgm:pt>
    <dgm:pt modelId="{5A2ABFCE-B7DD-48FD-848E-09CA2702BDDF}" type="pres">
      <dgm:prSet presAssocID="{49A9767E-2D2A-450F-8EA9-7813908C8AD8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08A7E-C676-4692-BAF1-81843D35B528}" type="pres">
      <dgm:prSet presAssocID="{78FB0BAF-FA36-4CF5-B534-7BA19EC9F456}" presName="Accent4" presStyleCnt="0"/>
      <dgm:spPr/>
    </dgm:pt>
    <dgm:pt modelId="{F0C39844-024D-4E6F-80E3-028917F93CFC}" type="pres">
      <dgm:prSet presAssocID="{78FB0BAF-FA36-4CF5-B534-7BA19EC9F456}" presName="Accent" presStyleLbl="bgShp" presStyleIdx="3" presStyleCnt="6"/>
      <dgm:spPr/>
    </dgm:pt>
    <dgm:pt modelId="{FAA34B8F-DD84-49FC-8AFA-28AC20576880}" type="pres">
      <dgm:prSet presAssocID="{78FB0BAF-FA36-4CF5-B534-7BA19EC9F45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01E58-FD12-4D59-BDC3-1CEE8AE3E86B}" type="pres">
      <dgm:prSet presAssocID="{7B9584D5-6A59-49B8-ADDB-B81FE48A0414}" presName="Accent5" presStyleCnt="0"/>
      <dgm:spPr/>
    </dgm:pt>
    <dgm:pt modelId="{4F27B23A-D7CE-4AF8-8D22-854AB70F71BF}" type="pres">
      <dgm:prSet presAssocID="{7B9584D5-6A59-49B8-ADDB-B81FE48A0414}" presName="Accent" presStyleLbl="bgShp" presStyleIdx="4" presStyleCnt="6"/>
      <dgm:spPr/>
    </dgm:pt>
    <dgm:pt modelId="{739726BA-A31B-49E8-B193-63282EA854B2}" type="pres">
      <dgm:prSet presAssocID="{7B9584D5-6A59-49B8-ADDB-B81FE48A041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760E9-D6B6-4E56-9D51-D33C397C169E}" type="pres">
      <dgm:prSet presAssocID="{B7827FDF-A639-45CA-BB75-98FC5B76332D}" presName="Accent6" presStyleCnt="0"/>
      <dgm:spPr/>
    </dgm:pt>
    <dgm:pt modelId="{149B67C9-E155-479F-87A0-AEE095CD1D14}" type="pres">
      <dgm:prSet presAssocID="{B7827FDF-A639-45CA-BB75-98FC5B76332D}" presName="Accent" presStyleLbl="bgShp" presStyleIdx="5" presStyleCnt="6"/>
      <dgm:spPr/>
    </dgm:pt>
    <dgm:pt modelId="{668954C3-AF01-4FEF-9BF9-E6A728ECC6A5}" type="pres">
      <dgm:prSet presAssocID="{B7827FDF-A639-45CA-BB75-98FC5B76332D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8E41B0-8C4D-4B0B-8D13-195561941342}" srcId="{371007B7-0488-4AC4-B022-0D1EE9B8BF1E}" destId="{7B9584D5-6A59-49B8-ADDB-B81FE48A0414}" srcOrd="4" destOrd="0" parTransId="{DA42E16F-C693-49AC-BCAD-DA48AA5C0C3D}" sibTransId="{D9B6D384-89CB-4390-A267-2444497EC39C}"/>
    <dgm:cxn modelId="{B1BB108A-4B78-417D-9D3D-6202248ED864}" type="presOf" srcId="{78FB0BAF-FA36-4CF5-B534-7BA19EC9F456}" destId="{FAA34B8F-DD84-49FC-8AFA-28AC20576880}" srcOrd="0" destOrd="0" presId="urn:microsoft.com/office/officeart/2011/layout/HexagonRadial"/>
    <dgm:cxn modelId="{6B95102E-7643-42BA-8CFF-A121BCA8AD38}" type="presOf" srcId="{4F11C0E2-4531-4D2F-9F80-8A81EDE3BA92}" destId="{96B13283-D7CA-48E1-9D8B-0835BDD72094}" srcOrd="0" destOrd="0" presId="urn:microsoft.com/office/officeart/2011/layout/HexagonRadial"/>
    <dgm:cxn modelId="{FF92E302-042C-4FE1-8DC6-C2B9E58782E4}" type="presOf" srcId="{D42B3022-4383-4813-91E9-CE64CDB92AE2}" destId="{B6C6A4A6-53F1-42CB-9DDA-BB2FCE94A949}" srcOrd="0" destOrd="0" presId="urn:microsoft.com/office/officeart/2011/layout/HexagonRadial"/>
    <dgm:cxn modelId="{AE2EFB9E-8650-496B-A9C6-00D2D7B792AE}" type="presOf" srcId="{7B9584D5-6A59-49B8-ADDB-B81FE48A0414}" destId="{739726BA-A31B-49E8-B193-63282EA854B2}" srcOrd="0" destOrd="0" presId="urn:microsoft.com/office/officeart/2011/layout/HexagonRadial"/>
    <dgm:cxn modelId="{C03A2494-F25B-441D-B631-C2C91466CA93}" type="presOf" srcId="{49A9767E-2D2A-450F-8EA9-7813908C8AD8}" destId="{5A2ABFCE-B7DD-48FD-848E-09CA2702BDDF}" srcOrd="0" destOrd="0" presId="urn:microsoft.com/office/officeart/2011/layout/HexagonRadial"/>
    <dgm:cxn modelId="{2A93EB7E-A89E-4D12-AD4A-15144DFEA96B}" type="presOf" srcId="{371007B7-0488-4AC4-B022-0D1EE9B8BF1E}" destId="{7004AC28-88B4-4796-988B-B6CE3C5B4685}" srcOrd="0" destOrd="0" presId="urn:microsoft.com/office/officeart/2011/layout/HexagonRadial"/>
    <dgm:cxn modelId="{DC09C2C2-2A26-4A0E-A239-15C0295C4601}" srcId="{371007B7-0488-4AC4-B022-0D1EE9B8BF1E}" destId="{D42B3022-4383-4813-91E9-CE64CDB92AE2}" srcOrd="0" destOrd="0" parTransId="{C8E33114-2BF1-4DA5-83D3-A7DE945C6685}" sibTransId="{C767EF8D-D166-49F8-AD8D-168B9A298CB2}"/>
    <dgm:cxn modelId="{D1F5CC82-5E79-4F97-891D-211E97742EF6}" srcId="{C635301C-0E2B-49C9-92E0-CECEE0FC51F7}" destId="{371007B7-0488-4AC4-B022-0D1EE9B8BF1E}" srcOrd="0" destOrd="0" parTransId="{A9F9588D-044D-4A2E-BA01-79DF63D353C5}" sibTransId="{05DC2C94-298B-4060-A727-89BFDF858BA1}"/>
    <dgm:cxn modelId="{682A5120-3B46-4B3C-91E6-F8B449361426}" srcId="{371007B7-0488-4AC4-B022-0D1EE9B8BF1E}" destId="{4F11C0E2-4531-4D2F-9F80-8A81EDE3BA92}" srcOrd="1" destOrd="0" parTransId="{A46A075B-483F-4C10-9D4A-33B6B8FF8ABA}" sibTransId="{68CA65DE-276A-459C-B81B-A34AD477F76B}"/>
    <dgm:cxn modelId="{FA585399-02AC-4B23-BB17-3F64E6FE849B}" srcId="{371007B7-0488-4AC4-B022-0D1EE9B8BF1E}" destId="{78FB0BAF-FA36-4CF5-B534-7BA19EC9F456}" srcOrd="3" destOrd="0" parTransId="{289761BB-EB1F-4C86-81AE-AAD2EDE0901A}" sibTransId="{653BEC41-57AD-4C6A-B627-AE8C3BA5B28D}"/>
    <dgm:cxn modelId="{7B41AE8C-F2B0-48E3-91D0-9B8544BA0C28}" srcId="{371007B7-0488-4AC4-B022-0D1EE9B8BF1E}" destId="{B7827FDF-A639-45CA-BB75-98FC5B76332D}" srcOrd="5" destOrd="0" parTransId="{E4DFDB81-0C8C-456F-B1E7-9CBAEB8783B5}" sibTransId="{11DFF94E-694E-47D2-9B65-5CE0A573A02B}"/>
    <dgm:cxn modelId="{D15DDDFE-6533-416F-9721-3A15C13BA343}" srcId="{371007B7-0488-4AC4-B022-0D1EE9B8BF1E}" destId="{49A9767E-2D2A-450F-8EA9-7813908C8AD8}" srcOrd="2" destOrd="0" parTransId="{18314DDF-440B-4762-8470-1946A5DEBAC5}" sibTransId="{55DF7889-2755-4047-9DCC-6E97790446F9}"/>
    <dgm:cxn modelId="{1D6A5889-1E5D-4C64-9F60-8EFACE6951F1}" type="presOf" srcId="{B7827FDF-A639-45CA-BB75-98FC5B76332D}" destId="{668954C3-AF01-4FEF-9BF9-E6A728ECC6A5}" srcOrd="0" destOrd="0" presId="urn:microsoft.com/office/officeart/2011/layout/HexagonRadial"/>
    <dgm:cxn modelId="{7F6C7BF2-6D9E-4836-8FC8-8381005B9E82}" type="presOf" srcId="{C635301C-0E2B-49C9-92E0-CECEE0FC51F7}" destId="{EBA625F8-C55C-4CC7-9538-B92AECDA065B}" srcOrd="0" destOrd="0" presId="urn:microsoft.com/office/officeart/2011/layout/HexagonRadial"/>
    <dgm:cxn modelId="{0CD3B2E2-EAAE-4240-BDDA-907603AA4A03}" type="presParOf" srcId="{EBA625F8-C55C-4CC7-9538-B92AECDA065B}" destId="{7004AC28-88B4-4796-988B-B6CE3C5B4685}" srcOrd="0" destOrd="0" presId="urn:microsoft.com/office/officeart/2011/layout/HexagonRadial"/>
    <dgm:cxn modelId="{4D4A6184-C62B-46FE-BB8B-7225B5341C74}" type="presParOf" srcId="{EBA625F8-C55C-4CC7-9538-B92AECDA065B}" destId="{C3C9EBFA-7C5E-40BE-B0EC-323253B31FDE}" srcOrd="1" destOrd="0" presId="urn:microsoft.com/office/officeart/2011/layout/HexagonRadial"/>
    <dgm:cxn modelId="{672CA881-711A-45FD-BB4C-521E5B6C6387}" type="presParOf" srcId="{C3C9EBFA-7C5E-40BE-B0EC-323253B31FDE}" destId="{5081EF26-E5B1-4CC5-A014-A59D90244640}" srcOrd="0" destOrd="0" presId="urn:microsoft.com/office/officeart/2011/layout/HexagonRadial"/>
    <dgm:cxn modelId="{40BC6AD5-3389-447F-B925-38E71FBF09DB}" type="presParOf" srcId="{EBA625F8-C55C-4CC7-9538-B92AECDA065B}" destId="{B6C6A4A6-53F1-42CB-9DDA-BB2FCE94A949}" srcOrd="2" destOrd="0" presId="urn:microsoft.com/office/officeart/2011/layout/HexagonRadial"/>
    <dgm:cxn modelId="{25C06A18-D161-47DE-BF7B-8156DA721F36}" type="presParOf" srcId="{EBA625F8-C55C-4CC7-9538-B92AECDA065B}" destId="{C3623640-909B-4AC5-9FD8-B66A98BC607D}" srcOrd="3" destOrd="0" presId="urn:microsoft.com/office/officeart/2011/layout/HexagonRadial"/>
    <dgm:cxn modelId="{34ADAB09-0DFB-433E-BFC6-9C6150F743A0}" type="presParOf" srcId="{C3623640-909B-4AC5-9FD8-B66A98BC607D}" destId="{2CE57115-0016-4D16-A1F4-83AC4E536E50}" srcOrd="0" destOrd="0" presId="urn:microsoft.com/office/officeart/2011/layout/HexagonRadial"/>
    <dgm:cxn modelId="{5AF206A7-6370-40F7-A173-B5491AAB96DB}" type="presParOf" srcId="{EBA625F8-C55C-4CC7-9538-B92AECDA065B}" destId="{96B13283-D7CA-48E1-9D8B-0835BDD72094}" srcOrd="4" destOrd="0" presId="urn:microsoft.com/office/officeart/2011/layout/HexagonRadial"/>
    <dgm:cxn modelId="{C6599458-70A1-401D-BC88-44FCF4F250F3}" type="presParOf" srcId="{EBA625F8-C55C-4CC7-9538-B92AECDA065B}" destId="{897D6D89-341F-4080-B09D-85968D15998A}" srcOrd="5" destOrd="0" presId="urn:microsoft.com/office/officeart/2011/layout/HexagonRadial"/>
    <dgm:cxn modelId="{6EA4B646-6EEB-46D1-A3B6-62FA2A46DE13}" type="presParOf" srcId="{897D6D89-341F-4080-B09D-85968D15998A}" destId="{82B2D596-F30D-4A4C-A896-46D7B346312E}" srcOrd="0" destOrd="0" presId="urn:microsoft.com/office/officeart/2011/layout/HexagonRadial"/>
    <dgm:cxn modelId="{91445F5C-B1D2-470D-8A35-F5EC4ABC5B12}" type="presParOf" srcId="{EBA625F8-C55C-4CC7-9538-B92AECDA065B}" destId="{5A2ABFCE-B7DD-48FD-848E-09CA2702BDDF}" srcOrd="6" destOrd="0" presId="urn:microsoft.com/office/officeart/2011/layout/HexagonRadial"/>
    <dgm:cxn modelId="{EB02357A-BBA4-4204-A39B-FC166B1D57DD}" type="presParOf" srcId="{EBA625F8-C55C-4CC7-9538-B92AECDA065B}" destId="{8FA08A7E-C676-4692-BAF1-81843D35B528}" srcOrd="7" destOrd="0" presId="urn:microsoft.com/office/officeart/2011/layout/HexagonRadial"/>
    <dgm:cxn modelId="{B82EB1BB-F9C8-4902-8B72-A103C281C61D}" type="presParOf" srcId="{8FA08A7E-C676-4692-BAF1-81843D35B528}" destId="{F0C39844-024D-4E6F-80E3-028917F93CFC}" srcOrd="0" destOrd="0" presId="urn:microsoft.com/office/officeart/2011/layout/HexagonRadial"/>
    <dgm:cxn modelId="{1E4F68AA-894A-4921-BBC6-90B01A551861}" type="presParOf" srcId="{EBA625F8-C55C-4CC7-9538-B92AECDA065B}" destId="{FAA34B8F-DD84-49FC-8AFA-28AC20576880}" srcOrd="8" destOrd="0" presId="urn:microsoft.com/office/officeart/2011/layout/HexagonRadial"/>
    <dgm:cxn modelId="{12756BD8-3005-4FCB-9C41-B3EC1A8D9263}" type="presParOf" srcId="{EBA625F8-C55C-4CC7-9538-B92AECDA065B}" destId="{9F301E58-FD12-4D59-BDC3-1CEE8AE3E86B}" srcOrd="9" destOrd="0" presId="urn:microsoft.com/office/officeart/2011/layout/HexagonRadial"/>
    <dgm:cxn modelId="{1D9505E4-C3F7-4244-BAB8-38B6EEF243EA}" type="presParOf" srcId="{9F301E58-FD12-4D59-BDC3-1CEE8AE3E86B}" destId="{4F27B23A-D7CE-4AF8-8D22-854AB70F71BF}" srcOrd="0" destOrd="0" presId="urn:microsoft.com/office/officeart/2011/layout/HexagonRadial"/>
    <dgm:cxn modelId="{D6118B00-EB54-4B18-AE5E-1C37B0284B39}" type="presParOf" srcId="{EBA625F8-C55C-4CC7-9538-B92AECDA065B}" destId="{739726BA-A31B-49E8-B193-63282EA854B2}" srcOrd="10" destOrd="0" presId="urn:microsoft.com/office/officeart/2011/layout/HexagonRadial"/>
    <dgm:cxn modelId="{5120C8A1-873A-489B-B357-5F0807F5CAC3}" type="presParOf" srcId="{EBA625F8-C55C-4CC7-9538-B92AECDA065B}" destId="{FB6760E9-D6B6-4E56-9D51-D33C397C169E}" srcOrd="11" destOrd="0" presId="urn:microsoft.com/office/officeart/2011/layout/HexagonRadial"/>
    <dgm:cxn modelId="{BEAD08C4-E06E-4218-BD0E-861FDF9B4C56}" type="presParOf" srcId="{FB6760E9-D6B6-4E56-9D51-D33C397C169E}" destId="{149B67C9-E155-479F-87A0-AEE095CD1D14}" srcOrd="0" destOrd="0" presId="urn:microsoft.com/office/officeart/2011/layout/HexagonRadial"/>
    <dgm:cxn modelId="{95671536-D3B4-47C4-A1AA-C602C98B5DE5}" type="presParOf" srcId="{EBA625F8-C55C-4CC7-9538-B92AECDA065B}" destId="{668954C3-AF01-4FEF-9BF9-E6A728ECC6A5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F8794-EE0E-4891-B87C-51BF12CB4140}">
      <dsp:nvSpPr>
        <dsp:cNvPr id="0" name=""/>
        <dsp:cNvSpPr/>
      </dsp:nvSpPr>
      <dsp:spPr>
        <a:xfrm>
          <a:off x="1149247" y="1950293"/>
          <a:ext cx="1733549" cy="149959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 smtClean="0"/>
            <a:t>14</a:t>
          </a:r>
          <a:endParaRPr lang="ru-RU" sz="5200" kern="1200" dirty="0"/>
        </a:p>
      </dsp:txBody>
      <dsp:txXfrm>
        <a:off x="1436520" y="2198796"/>
        <a:ext cx="1159003" cy="1002584"/>
      </dsp:txXfrm>
    </dsp:sp>
    <dsp:sp modelId="{F2EA6E44-F7F9-4DE1-832A-301433633BD5}">
      <dsp:nvSpPr>
        <dsp:cNvPr id="0" name=""/>
        <dsp:cNvSpPr/>
      </dsp:nvSpPr>
      <dsp:spPr>
        <a:xfrm>
          <a:off x="2234782" y="1232840"/>
          <a:ext cx="654063" cy="56356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15D88-3723-4C9B-A329-F7A8CD4A3415}">
      <dsp:nvSpPr>
        <dsp:cNvPr id="0" name=""/>
        <dsp:cNvSpPr/>
      </dsp:nvSpPr>
      <dsp:spPr>
        <a:xfrm>
          <a:off x="1296146" y="576066"/>
          <a:ext cx="1420631" cy="122901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 smtClean="0"/>
            <a:t>8</a:t>
          </a:r>
          <a:endParaRPr lang="ru-RU" sz="5200" kern="1200" dirty="0"/>
        </a:p>
      </dsp:txBody>
      <dsp:txXfrm>
        <a:off x="1531575" y="779740"/>
        <a:ext cx="949773" cy="821665"/>
      </dsp:txXfrm>
    </dsp:sp>
    <dsp:sp modelId="{53930D48-81A8-4D65-AB3C-7DE94630F758}">
      <dsp:nvSpPr>
        <dsp:cNvPr id="0" name=""/>
        <dsp:cNvSpPr/>
      </dsp:nvSpPr>
      <dsp:spPr>
        <a:xfrm>
          <a:off x="2998125" y="2286401"/>
          <a:ext cx="654063" cy="56356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76B12-0C21-444C-A46F-0D7A5913613E}">
      <dsp:nvSpPr>
        <dsp:cNvPr id="0" name=""/>
        <dsp:cNvSpPr/>
      </dsp:nvSpPr>
      <dsp:spPr>
        <a:xfrm>
          <a:off x="2611816" y="1342339"/>
          <a:ext cx="1420631" cy="122901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 smtClean="0"/>
            <a:t>9</a:t>
          </a:r>
          <a:endParaRPr lang="ru-RU" sz="5200" kern="1200" dirty="0"/>
        </a:p>
      </dsp:txBody>
      <dsp:txXfrm>
        <a:off x="2847245" y="1546013"/>
        <a:ext cx="949773" cy="821665"/>
      </dsp:txXfrm>
    </dsp:sp>
    <dsp:sp modelId="{448FA547-5FF5-471E-A006-570A809FE3DE}">
      <dsp:nvSpPr>
        <dsp:cNvPr id="0" name=""/>
        <dsp:cNvSpPr/>
      </dsp:nvSpPr>
      <dsp:spPr>
        <a:xfrm>
          <a:off x="2467858" y="3475673"/>
          <a:ext cx="654063" cy="56356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1D770E-95C3-4312-A26F-5059834256F9}">
      <dsp:nvSpPr>
        <dsp:cNvPr id="0" name=""/>
        <dsp:cNvSpPr/>
      </dsp:nvSpPr>
      <dsp:spPr>
        <a:xfrm>
          <a:off x="2611816" y="2828401"/>
          <a:ext cx="1420631" cy="122901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 smtClean="0"/>
            <a:t>10</a:t>
          </a:r>
          <a:endParaRPr lang="ru-RU" sz="5200" kern="1200" dirty="0"/>
        </a:p>
      </dsp:txBody>
      <dsp:txXfrm>
        <a:off x="2847245" y="3032075"/>
        <a:ext cx="949773" cy="821665"/>
      </dsp:txXfrm>
    </dsp:sp>
    <dsp:sp modelId="{AD5818AF-063A-4E76-941D-9515A27B37FB}">
      <dsp:nvSpPr>
        <dsp:cNvPr id="0" name=""/>
        <dsp:cNvSpPr/>
      </dsp:nvSpPr>
      <dsp:spPr>
        <a:xfrm>
          <a:off x="1152473" y="3599124"/>
          <a:ext cx="654063" cy="56356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6B604-97AB-4890-8C3D-4E04F4A84019}">
      <dsp:nvSpPr>
        <dsp:cNvPr id="0" name=""/>
        <dsp:cNvSpPr/>
      </dsp:nvSpPr>
      <dsp:spPr>
        <a:xfrm>
          <a:off x="1308932" y="3585172"/>
          <a:ext cx="1420631" cy="122901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 smtClean="0"/>
            <a:t>11</a:t>
          </a:r>
          <a:endParaRPr lang="ru-RU" sz="5200" kern="1200" dirty="0"/>
        </a:p>
      </dsp:txBody>
      <dsp:txXfrm>
        <a:off x="1544361" y="3788846"/>
        <a:ext cx="949773" cy="821665"/>
      </dsp:txXfrm>
    </dsp:sp>
    <dsp:sp modelId="{71304E3C-DF6D-496D-BB19-96DA6CD11F80}">
      <dsp:nvSpPr>
        <dsp:cNvPr id="0" name=""/>
        <dsp:cNvSpPr/>
      </dsp:nvSpPr>
      <dsp:spPr>
        <a:xfrm>
          <a:off x="376630" y="2545986"/>
          <a:ext cx="654063" cy="56356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B1075-A1CD-4F95-BA14-FBD63E39FDAA}">
      <dsp:nvSpPr>
        <dsp:cNvPr id="0" name=""/>
        <dsp:cNvSpPr/>
      </dsp:nvSpPr>
      <dsp:spPr>
        <a:xfrm>
          <a:off x="0" y="2829247"/>
          <a:ext cx="1420631" cy="122901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 smtClean="0"/>
            <a:t>12</a:t>
          </a:r>
          <a:endParaRPr lang="ru-RU" sz="5200" kern="1200" dirty="0"/>
        </a:p>
      </dsp:txBody>
      <dsp:txXfrm>
        <a:off x="235429" y="3032921"/>
        <a:ext cx="949773" cy="821665"/>
      </dsp:txXfrm>
    </dsp:sp>
    <dsp:sp modelId="{E6161519-29F5-46BA-A9F1-A3911654F96A}">
      <dsp:nvSpPr>
        <dsp:cNvPr id="0" name=""/>
        <dsp:cNvSpPr/>
      </dsp:nvSpPr>
      <dsp:spPr>
        <a:xfrm>
          <a:off x="0" y="1340648"/>
          <a:ext cx="1420631" cy="122901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 smtClean="0"/>
            <a:t>13</a:t>
          </a:r>
          <a:endParaRPr lang="ru-RU" sz="5200" kern="1200" dirty="0"/>
        </a:p>
      </dsp:txBody>
      <dsp:txXfrm>
        <a:off x="235429" y="1544322"/>
        <a:ext cx="949773" cy="821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4AC28-88B4-4796-988B-B6CE3C5B4685}">
      <dsp:nvSpPr>
        <dsp:cNvPr id="0" name=""/>
        <dsp:cNvSpPr/>
      </dsp:nvSpPr>
      <dsp:spPr>
        <a:xfrm>
          <a:off x="1190292" y="1959511"/>
          <a:ext cx="1795461" cy="15531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kern="1200" dirty="0" smtClean="0"/>
            <a:t>7</a:t>
          </a:r>
          <a:endParaRPr lang="ru-RU" sz="5400" kern="1200" dirty="0"/>
        </a:p>
      </dsp:txBody>
      <dsp:txXfrm>
        <a:off x="1487825" y="2216889"/>
        <a:ext cx="1200395" cy="1038391"/>
      </dsp:txXfrm>
    </dsp:sp>
    <dsp:sp modelId="{2CE57115-0016-4D16-A1F4-83AC4E536E50}">
      <dsp:nvSpPr>
        <dsp:cNvPr id="0" name=""/>
        <dsp:cNvSpPr/>
      </dsp:nvSpPr>
      <dsp:spPr>
        <a:xfrm>
          <a:off x="2314596" y="1216435"/>
          <a:ext cx="677422" cy="58368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6A4A6-53F1-42CB-9DDA-BB2FCE94A949}">
      <dsp:nvSpPr>
        <dsp:cNvPr id="0" name=""/>
        <dsp:cNvSpPr/>
      </dsp:nvSpPr>
      <dsp:spPr>
        <a:xfrm>
          <a:off x="1355680" y="546922"/>
          <a:ext cx="1471368" cy="12729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kern="1200" dirty="0" smtClean="0"/>
            <a:t>1</a:t>
          </a:r>
          <a:endParaRPr lang="ru-RU" sz="5400" kern="1200" dirty="0"/>
        </a:p>
      </dsp:txBody>
      <dsp:txXfrm>
        <a:off x="1599517" y="757870"/>
        <a:ext cx="983694" cy="851010"/>
      </dsp:txXfrm>
    </dsp:sp>
    <dsp:sp modelId="{82B2D596-F30D-4A4C-A896-46D7B346312E}">
      <dsp:nvSpPr>
        <dsp:cNvPr id="0" name=""/>
        <dsp:cNvSpPr/>
      </dsp:nvSpPr>
      <dsp:spPr>
        <a:xfrm>
          <a:off x="3105200" y="2307623"/>
          <a:ext cx="677422" cy="58368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13283-D7CA-48E1-9D8B-0835BDD72094}">
      <dsp:nvSpPr>
        <dsp:cNvPr id="0" name=""/>
        <dsp:cNvSpPr/>
      </dsp:nvSpPr>
      <dsp:spPr>
        <a:xfrm>
          <a:off x="2705095" y="1329845"/>
          <a:ext cx="1471368" cy="12729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kern="1200" dirty="0" smtClean="0"/>
            <a:t>2</a:t>
          </a:r>
          <a:endParaRPr lang="ru-RU" sz="5400" kern="1200" dirty="0"/>
        </a:p>
      </dsp:txBody>
      <dsp:txXfrm>
        <a:off x="2948932" y="1540793"/>
        <a:ext cx="983694" cy="851010"/>
      </dsp:txXfrm>
    </dsp:sp>
    <dsp:sp modelId="{F0C39844-024D-4E6F-80E3-028917F93CFC}">
      <dsp:nvSpPr>
        <dsp:cNvPr id="0" name=""/>
        <dsp:cNvSpPr/>
      </dsp:nvSpPr>
      <dsp:spPr>
        <a:xfrm>
          <a:off x="2555995" y="3539369"/>
          <a:ext cx="677422" cy="58368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BFCE-B7DD-48FD-848E-09CA2702BDDF}">
      <dsp:nvSpPr>
        <dsp:cNvPr id="0" name=""/>
        <dsp:cNvSpPr/>
      </dsp:nvSpPr>
      <dsp:spPr>
        <a:xfrm>
          <a:off x="2705095" y="2868980"/>
          <a:ext cx="1471368" cy="12729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kern="1200" dirty="0" smtClean="0"/>
            <a:t>3</a:t>
          </a:r>
          <a:endParaRPr lang="ru-RU" sz="5400" kern="1200" dirty="0"/>
        </a:p>
      </dsp:txBody>
      <dsp:txXfrm>
        <a:off x="2948932" y="3079928"/>
        <a:ext cx="983694" cy="851010"/>
      </dsp:txXfrm>
    </dsp:sp>
    <dsp:sp modelId="{4F27B23A-D7CE-4AF8-8D22-854AB70F71BF}">
      <dsp:nvSpPr>
        <dsp:cNvPr id="0" name=""/>
        <dsp:cNvSpPr/>
      </dsp:nvSpPr>
      <dsp:spPr>
        <a:xfrm>
          <a:off x="1193633" y="3667228"/>
          <a:ext cx="677422" cy="58368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A34B8F-DD84-49FC-8AFA-28AC20576880}">
      <dsp:nvSpPr>
        <dsp:cNvPr id="0" name=""/>
        <dsp:cNvSpPr/>
      </dsp:nvSpPr>
      <dsp:spPr>
        <a:xfrm>
          <a:off x="1355680" y="3652779"/>
          <a:ext cx="1471368" cy="12729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kern="1200" dirty="0" smtClean="0"/>
            <a:t>4</a:t>
          </a:r>
          <a:endParaRPr lang="ru-RU" sz="5400" kern="1200" dirty="0"/>
        </a:p>
      </dsp:txBody>
      <dsp:txXfrm>
        <a:off x="1599517" y="3863727"/>
        <a:ext cx="983694" cy="851010"/>
      </dsp:txXfrm>
    </dsp:sp>
    <dsp:sp modelId="{149B67C9-E155-479F-87A0-AEE095CD1D14}">
      <dsp:nvSpPr>
        <dsp:cNvPr id="0" name=""/>
        <dsp:cNvSpPr/>
      </dsp:nvSpPr>
      <dsp:spPr>
        <a:xfrm>
          <a:off x="390081" y="2576479"/>
          <a:ext cx="677422" cy="58368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726BA-A31B-49E8-B193-63282EA854B2}">
      <dsp:nvSpPr>
        <dsp:cNvPr id="0" name=""/>
        <dsp:cNvSpPr/>
      </dsp:nvSpPr>
      <dsp:spPr>
        <a:xfrm>
          <a:off x="0" y="2869856"/>
          <a:ext cx="1471368" cy="12729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kern="1200" dirty="0" smtClean="0"/>
            <a:t>5</a:t>
          </a:r>
          <a:endParaRPr lang="ru-RU" sz="5400" kern="1200" dirty="0"/>
        </a:p>
      </dsp:txBody>
      <dsp:txXfrm>
        <a:off x="243837" y="3080804"/>
        <a:ext cx="983694" cy="851010"/>
      </dsp:txXfrm>
    </dsp:sp>
    <dsp:sp modelId="{668954C3-AF01-4FEF-9BF9-E6A728ECC6A5}">
      <dsp:nvSpPr>
        <dsp:cNvPr id="0" name=""/>
        <dsp:cNvSpPr/>
      </dsp:nvSpPr>
      <dsp:spPr>
        <a:xfrm>
          <a:off x="0" y="1328093"/>
          <a:ext cx="1471368" cy="12729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kern="1200" dirty="0" smtClean="0"/>
            <a:t>6</a:t>
          </a:r>
          <a:endParaRPr lang="ru-RU" sz="5400" kern="1200" dirty="0"/>
        </a:p>
      </dsp:txBody>
      <dsp:txXfrm>
        <a:off x="243837" y="1539041"/>
        <a:ext cx="983694" cy="851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68753-FF5F-4565-8323-87D8EFFFA9C5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3C5D8-D437-4B8E-90C7-9D42015C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1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3C5D8-D437-4B8E-90C7-9D42015C6D9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308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ravellviv.com/uk_vysokuy_zamok.html" TargetMode="External"/><Relationship Id="rId2" Type="http://schemas.openxmlformats.org/officeDocument/2006/relationships/hyperlink" Target="http://septima.net.ua/ukr/statii/renescansnaya-arkhitektura-lvova-4-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ld.lviv.ua/fotografii_starogo_lvova_3.php" TargetMode="External"/><Relationship Id="rId5" Type="http://schemas.openxmlformats.org/officeDocument/2006/relationships/hyperlink" Target="http://photo-lviv.in.ua/ploscha-rynok-sertse-lvova/" TargetMode="External"/><Relationship Id="rId4" Type="http://schemas.openxmlformats.org/officeDocument/2006/relationships/hyperlink" Target="http://www.archdesignfoto.com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0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2204864"/>
            <a:ext cx="9865096" cy="2160240"/>
          </a:xfrm>
        </p:spPr>
        <p:txBody>
          <a:bodyPr>
            <a:noAutofit/>
          </a:bodyPr>
          <a:lstStyle/>
          <a:p>
            <a:pPr algn="ctr"/>
            <a:r>
              <a:rPr lang="ru-RU" sz="6600" dirty="0" err="1">
                <a:solidFill>
                  <a:schemeClr val="tx1"/>
                </a:solidFill>
              </a:rPr>
              <a:t>Архітектурний</a:t>
            </a:r>
            <a:r>
              <a:rPr lang="ru-RU" sz="6600" dirty="0">
                <a:solidFill>
                  <a:schemeClr val="tx1"/>
                </a:solidFill>
              </a:rPr>
              <a:t> </a:t>
            </a:r>
            <a:r>
              <a:rPr lang="ru-RU" sz="6600" dirty="0" err="1">
                <a:solidFill>
                  <a:schemeClr val="tx1"/>
                </a:solidFill>
              </a:rPr>
              <a:t>Львів</a:t>
            </a:r>
            <a:r>
              <a:rPr lang="ru-RU" sz="6600" dirty="0">
                <a:solidFill>
                  <a:schemeClr val="tx1"/>
                </a:solidFill>
              </a:rPr>
              <a:t>: </a:t>
            </a:r>
            <a:r>
              <a:rPr lang="ru-RU" sz="6600" dirty="0" err="1">
                <a:solidFill>
                  <a:schemeClr val="tx1"/>
                </a:solidFill>
              </a:rPr>
              <a:t>подих</a:t>
            </a:r>
            <a:r>
              <a:rPr lang="ru-RU" sz="6600" dirty="0">
                <a:solidFill>
                  <a:schemeClr val="tx1"/>
                </a:solidFill>
              </a:rPr>
              <a:t> </a:t>
            </a:r>
            <a:r>
              <a:rPr lang="ru-RU" sz="6600" dirty="0" err="1">
                <a:solidFill>
                  <a:schemeClr val="tx1"/>
                </a:solidFill>
              </a:rPr>
              <a:t>Ренесансу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260648"/>
            <a:ext cx="4680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/>
              <a:t>Міністерство освіти і науки та спорту України</a:t>
            </a:r>
          </a:p>
          <a:p>
            <a:pPr algn="ctr"/>
            <a:r>
              <a:rPr lang="uk-UA" sz="1400" dirty="0"/>
              <a:t>Охтирської загальноосвітньої  школи </a:t>
            </a:r>
            <a:r>
              <a:rPr lang="en-US" sz="1400" dirty="0"/>
              <a:t>I-III</a:t>
            </a:r>
            <a:r>
              <a:rPr lang="uk-UA" sz="1400" dirty="0"/>
              <a:t> ст. №4</a:t>
            </a:r>
          </a:p>
          <a:p>
            <a:pPr algn="ctr"/>
            <a:r>
              <a:rPr lang="uk-UA" sz="1400" dirty="0"/>
              <a:t>імені Остапа Вишні </a:t>
            </a:r>
          </a:p>
          <a:p>
            <a:pPr algn="ctr"/>
            <a:r>
              <a:rPr lang="uk-UA" sz="1400" dirty="0"/>
              <a:t>Охтирської міської  ради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99448" y="4797152"/>
            <a:ext cx="198195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Підготовила:</a:t>
            </a:r>
          </a:p>
          <a:p>
            <a:r>
              <a:rPr lang="uk-UA" dirty="0"/>
              <a:t>у</a:t>
            </a:r>
            <a:r>
              <a:rPr lang="uk-UA" dirty="0" smtClean="0"/>
              <a:t>чениця  10 класу </a:t>
            </a:r>
          </a:p>
          <a:p>
            <a:r>
              <a:rPr lang="uk-UA" dirty="0" err="1" smtClean="0"/>
              <a:t>Більченко</a:t>
            </a:r>
            <a:r>
              <a:rPr lang="uk-UA" dirty="0" smtClean="0"/>
              <a:t> М.</a:t>
            </a:r>
          </a:p>
          <a:p>
            <a:r>
              <a:rPr lang="uk-UA" dirty="0" smtClean="0"/>
              <a:t>Перевірила: </a:t>
            </a:r>
          </a:p>
          <a:p>
            <a:r>
              <a:rPr lang="uk-UA" dirty="0" smtClean="0"/>
              <a:t>Перерва В.І.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560" y="9261648"/>
            <a:ext cx="52349400" cy="523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39952" y="6089814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2012 р.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937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55" y="548680"/>
            <a:ext cx="847393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31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36904" cy="546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43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1506"/>
            <a:ext cx="8473937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8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4226" y="1407951"/>
            <a:ext cx="8556698" cy="158900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Над </a:t>
            </a:r>
            <a:r>
              <a:rPr lang="ru-RU" dirty="0" err="1">
                <a:solidFill>
                  <a:schemeClr val="tx1"/>
                </a:solidFill>
              </a:rPr>
              <a:t>містом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високій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замковій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горі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розміщений</a:t>
            </a:r>
            <a:r>
              <a:rPr lang="ru-RU" dirty="0">
                <a:solidFill>
                  <a:schemeClr val="tx1"/>
                </a:solidFill>
              </a:rPr>
              <a:t> так званий „</a:t>
            </a:r>
            <a:r>
              <a:rPr lang="ru-RU" dirty="0" err="1">
                <a:solidFill>
                  <a:schemeClr val="tx1"/>
                </a:solidFill>
              </a:rPr>
              <a:t>Високий</a:t>
            </a:r>
            <a:r>
              <a:rPr lang="ru-RU" dirty="0">
                <a:solidFill>
                  <a:schemeClr val="tx1"/>
                </a:solidFill>
              </a:rPr>
              <a:t> замок”, </a:t>
            </a:r>
            <a:r>
              <a:rPr lang="ru-RU" dirty="0" err="1">
                <a:solidFill>
                  <a:schemeClr val="tx1"/>
                </a:solidFill>
              </a:rPr>
              <a:t>заснований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давньоруськими</a:t>
            </a:r>
            <a:r>
              <a:rPr lang="ru-RU" dirty="0">
                <a:solidFill>
                  <a:schemeClr val="tx1"/>
                </a:solidFill>
              </a:rPr>
              <a:t> князями; </a:t>
            </a: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 err="1" smtClean="0">
                <a:solidFill>
                  <a:schemeClr val="tx1"/>
                </a:solidFill>
              </a:rPr>
              <a:t>укріпленнях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центра </a:t>
            </a:r>
            <a:r>
              <a:rPr lang="ru-RU" dirty="0" err="1">
                <a:solidFill>
                  <a:schemeClr val="tx1"/>
                </a:solidFill>
              </a:rPr>
              <a:t>міста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 err="1">
                <a:solidFill>
                  <a:schemeClr val="tx1"/>
                </a:solidFill>
              </a:rPr>
              <a:t>його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північно-західному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куті</a:t>
            </a:r>
            <a:r>
              <a:rPr lang="ru-RU" dirty="0">
                <a:solidFill>
                  <a:schemeClr val="tx1"/>
                </a:solidFill>
              </a:rPr>
              <a:t>,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8964" y="1412776"/>
            <a:ext cx="7756263" cy="288032"/>
          </a:xfrm>
        </p:spPr>
        <p:txBody>
          <a:bodyPr/>
          <a:lstStyle/>
          <a:p>
            <a:r>
              <a:rPr lang="uk-UA" sz="4000" dirty="0"/>
              <a:t>«Високий замок» та «Низький замок»</a:t>
            </a:r>
            <a:r>
              <a:rPr lang="uk-UA" sz="4800" dirty="0"/>
              <a:t/>
            </a:r>
            <a:br>
              <a:rPr lang="uk-UA" sz="4800" dirty="0"/>
            </a:br>
            <a:r>
              <a:rPr lang="uk-UA" sz="4800" dirty="0"/>
              <a:t/>
            </a:r>
            <a:br>
              <a:rPr lang="uk-UA" sz="4800" dirty="0"/>
            </a:br>
            <a:endParaRPr lang="ru-RU" sz="4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0" y="2708920"/>
            <a:ext cx="595638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82478" y="2564904"/>
            <a:ext cx="22934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розташовувався</a:t>
            </a:r>
            <a:r>
              <a:rPr lang="ru-RU" sz="2400" dirty="0" smtClean="0"/>
              <a:t> </a:t>
            </a:r>
            <a:r>
              <a:rPr lang="ru-RU" sz="2400" dirty="0"/>
              <a:t>так званий „</a:t>
            </a:r>
            <a:r>
              <a:rPr lang="ru-RU" sz="2400" dirty="0" err="1"/>
              <a:t>Низький</a:t>
            </a:r>
            <a:r>
              <a:rPr lang="ru-RU" sz="2400" dirty="0"/>
              <a:t> замок”. </a:t>
            </a:r>
          </a:p>
        </p:txBody>
      </p:sp>
    </p:spTree>
    <p:extLst>
      <p:ext uri="{BB962C8B-B14F-4D97-AF65-F5344CB8AC3E}">
        <p14:creationId xmlns:p14="http://schemas.microsoft.com/office/powerpoint/2010/main" val="92363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«Низький замок»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799"/>
            <a:ext cx="7776864" cy="475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7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348880"/>
            <a:ext cx="7848871" cy="4132981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У </a:t>
            </a:r>
            <a:r>
              <a:rPr lang="ru-RU" dirty="0" err="1">
                <a:solidFill>
                  <a:schemeClr val="tx1"/>
                </a:solidFill>
              </a:rPr>
              <a:t>Львові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зіткнулися</a:t>
            </a:r>
            <a:r>
              <a:rPr lang="ru-RU" dirty="0">
                <a:solidFill>
                  <a:schemeClr val="tx1"/>
                </a:solidFill>
              </a:rPr>
              <a:t> два </a:t>
            </a:r>
            <a:r>
              <a:rPr lang="ru-RU" dirty="0" err="1">
                <a:solidFill>
                  <a:schemeClr val="tx1"/>
                </a:solidFill>
              </a:rPr>
              <a:t>різновиди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Ренесансу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житловій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архітектурі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dirty="0" err="1">
                <a:solidFill>
                  <a:schemeClr val="tx1"/>
                </a:solidFill>
              </a:rPr>
              <a:t>італійський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німецький</a:t>
            </a:r>
            <a:r>
              <a:rPr lang="ru-RU" dirty="0">
                <a:solidFill>
                  <a:schemeClr val="tx1"/>
                </a:solidFill>
              </a:rPr>
              <a:t>, на </a:t>
            </a:r>
            <a:r>
              <a:rPr lang="ru-RU" dirty="0" err="1">
                <a:solidFill>
                  <a:schemeClr val="tx1"/>
                </a:solidFill>
              </a:rPr>
              <a:t>яких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дуже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позначились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місцеві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традиції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Будинки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завершувались</a:t>
            </a:r>
            <a:r>
              <a:rPr lang="ru-RU" dirty="0">
                <a:solidFill>
                  <a:schemeClr val="tx1"/>
                </a:solidFill>
              </a:rPr>
              <a:t> не </a:t>
            </a:r>
            <a:r>
              <a:rPr lang="ru-RU" dirty="0" err="1">
                <a:solidFill>
                  <a:schemeClr val="tx1"/>
                </a:solidFill>
              </a:rPr>
              <a:t>трикутним</a:t>
            </a:r>
            <a:r>
              <a:rPr lang="ru-RU" dirty="0">
                <a:solidFill>
                  <a:schemeClr val="tx1"/>
                </a:solidFill>
              </a:rPr>
              <a:t> щитом (як у </a:t>
            </a:r>
            <a:r>
              <a:rPr lang="ru-RU" dirty="0" err="1">
                <a:solidFill>
                  <a:schemeClr val="tx1"/>
                </a:solidFill>
              </a:rPr>
              <a:t>містах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Північної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Європи</a:t>
            </a:r>
            <a:r>
              <a:rPr lang="ru-RU" dirty="0">
                <a:solidFill>
                  <a:schemeClr val="tx1"/>
                </a:solidFill>
              </a:rPr>
              <a:t>), а </a:t>
            </a:r>
            <a:r>
              <a:rPr lang="ru-RU" dirty="0" err="1">
                <a:solidFill>
                  <a:schemeClr val="tx1"/>
                </a:solidFill>
              </a:rPr>
              <a:t>рівною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горизонталлю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зразок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італійських</a:t>
            </a:r>
            <a:r>
              <a:rPr lang="ru-RU" dirty="0">
                <a:solidFill>
                  <a:schemeClr val="tx1"/>
                </a:solidFill>
              </a:rPr>
              <a:t> палаццо. На </a:t>
            </a:r>
            <a:r>
              <a:rPr lang="ru-RU" dirty="0" err="1">
                <a:solidFill>
                  <a:schemeClr val="tx1"/>
                </a:solidFill>
              </a:rPr>
              <a:t>першому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поверсі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асиметрично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розміщувались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вхідні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двері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вікна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диктувалося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господарським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призначенням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цієї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частини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будинку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Гармонійне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поєднання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цілості</a:t>
            </a:r>
            <a:r>
              <a:rPr lang="ru-RU" dirty="0">
                <a:solidFill>
                  <a:schemeClr val="tx1"/>
                </a:solidFill>
              </a:rPr>
              <a:t> залежало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таланту </a:t>
            </a:r>
            <a:r>
              <a:rPr lang="ru-RU" dirty="0" err="1">
                <a:solidFill>
                  <a:schemeClr val="tx1"/>
                </a:solidFill>
              </a:rPr>
              <a:t>будівничого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Різновиди Ренесансу  в  житловій архітектурі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4548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772816"/>
            <a:ext cx="8208912" cy="280831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На </a:t>
            </a:r>
            <a:r>
              <a:rPr lang="ru-RU" dirty="0" err="1">
                <a:solidFill>
                  <a:schemeClr val="tx1"/>
                </a:solidFill>
              </a:rPr>
              <a:t>планування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житлового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будинку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впливали</a:t>
            </a:r>
            <a:r>
              <a:rPr lang="ru-RU" dirty="0">
                <a:solidFill>
                  <a:schemeClr val="tx1"/>
                </a:solidFill>
              </a:rPr>
              <a:t> форма та </a:t>
            </a:r>
            <a:r>
              <a:rPr lang="ru-RU" dirty="0" err="1">
                <a:solidFill>
                  <a:schemeClr val="tx1"/>
                </a:solidFill>
              </a:rPr>
              <a:t>розміри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ділянок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Зазвичай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прямокутник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зі</a:t>
            </a:r>
            <a:r>
              <a:rPr lang="ru-RU" dirty="0">
                <a:solidFill>
                  <a:schemeClr val="tx1"/>
                </a:solidFill>
              </a:rPr>
              <a:t> сторонами 10 – 12 м по </a:t>
            </a:r>
            <a:r>
              <a:rPr lang="ru-RU" dirty="0" err="1">
                <a:solidFill>
                  <a:schemeClr val="tx1"/>
                </a:solidFill>
              </a:rPr>
              <a:t>вулиці</a:t>
            </a:r>
            <a:r>
              <a:rPr lang="ru-RU" dirty="0">
                <a:solidFill>
                  <a:schemeClr val="tx1"/>
                </a:solidFill>
              </a:rPr>
              <a:t> та 20-30 м </a:t>
            </a:r>
            <a:r>
              <a:rPr lang="ru-RU" dirty="0" err="1">
                <a:solidFill>
                  <a:schemeClr val="tx1"/>
                </a:solidFill>
              </a:rPr>
              <a:t>вглиб</a:t>
            </a:r>
            <a:r>
              <a:rPr lang="ru-RU" dirty="0">
                <a:solidFill>
                  <a:schemeClr val="tx1"/>
                </a:solidFill>
              </a:rPr>
              <a:t> кварталу. </a:t>
            </a:r>
            <a:r>
              <a:rPr lang="ru-RU" dirty="0" smtClean="0">
                <a:solidFill>
                  <a:schemeClr val="tx1"/>
                </a:solidFill>
              </a:rPr>
              <a:t>По </a:t>
            </a:r>
            <a:r>
              <a:rPr lang="ru-RU" dirty="0" err="1">
                <a:solidFill>
                  <a:schemeClr val="tx1"/>
                </a:solidFill>
              </a:rPr>
              <a:t>довжині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будинок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зазвичай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членувався</a:t>
            </a:r>
            <a:r>
              <a:rPr lang="ru-RU" dirty="0">
                <a:solidFill>
                  <a:schemeClr val="tx1"/>
                </a:solidFill>
              </a:rPr>
              <a:t> на три </a:t>
            </a:r>
            <a:r>
              <a:rPr lang="ru-RU" dirty="0" err="1">
                <a:solidFill>
                  <a:schemeClr val="tx1"/>
                </a:solidFill>
              </a:rPr>
              <a:t>частини</a:t>
            </a:r>
            <a:r>
              <a:rPr lang="ru-RU" dirty="0">
                <a:solidFill>
                  <a:schemeClr val="tx1"/>
                </a:solidFill>
              </a:rPr>
              <a:t>. Д</a:t>
            </a:r>
            <a:r>
              <a:rPr lang="ru-RU" dirty="0" smtClean="0">
                <a:solidFill>
                  <a:schemeClr val="tx1"/>
                </a:solidFill>
              </a:rPr>
              <a:t>ля </a:t>
            </a:r>
            <a:r>
              <a:rPr lang="ru-RU" dirty="0" err="1">
                <a:solidFill>
                  <a:schemeClr val="tx1"/>
                </a:solidFill>
              </a:rPr>
              <a:t>планування</a:t>
            </a:r>
            <a:r>
              <a:rPr lang="ru-RU" dirty="0">
                <a:solidFill>
                  <a:schemeClr val="tx1"/>
                </a:solidFill>
              </a:rPr>
              <a:t> другого та </a:t>
            </a:r>
            <a:r>
              <a:rPr lang="ru-RU" dirty="0" err="1">
                <a:solidFill>
                  <a:schemeClr val="tx1"/>
                </a:solidFill>
              </a:rPr>
              <a:t>наступних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поверхів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влаштування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бік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вулиці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двох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житлових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приміщень</a:t>
            </a:r>
            <a:r>
              <a:rPr lang="ru-RU" dirty="0">
                <a:solidFill>
                  <a:schemeClr val="tx1"/>
                </a:solidFill>
              </a:rPr>
              <a:t>: „</a:t>
            </a:r>
            <a:r>
              <a:rPr lang="ru-RU" dirty="0" err="1">
                <a:solidFill>
                  <a:schemeClr val="tx1"/>
                </a:solidFill>
              </a:rPr>
              <a:t>світлиці</a:t>
            </a:r>
            <a:r>
              <a:rPr lang="ru-RU" dirty="0">
                <a:solidFill>
                  <a:schemeClr val="tx1"/>
                </a:solidFill>
              </a:rPr>
              <a:t>” </a:t>
            </a:r>
            <a:r>
              <a:rPr lang="ru-RU" dirty="0" smtClean="0">
                <a:solidFill>
                  <a:schemeClr val="tx1"/>
                </a:solidFill>
              </a:rPr>
              <a:t>з </a:t>
            </a:r>
            <a:r>
              <a:rPr lang="ru-RU" dirty="0" err="1" smtClean="0">
                <a:solidFill>
                  <a:schemeClr val="tx1"/>
                </a:solidFill>
              </a:rPr>
              <a:t>двома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3000" y="548680"/>
            <a:ext cx="7756263" cy="1054250"/>
          </a:xfrm>
        </p:spPr>
        <p:txBody>
          <a:bodyPr/>
          <a:lstStyle/>
          <a:p>
            <a:r>
              <a:rPr lang="uk-UA" dirty="0"/>
              <a:t>Житловий  будинок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t="47299" r="8923" b="4909"/>
          <a:stretch/>
        </p:blipFill>
        <p:spPr bwMode="auto">
          <a:xfrm>
            <a:off x="4283968" y="4160315"/>
            <a:ext cx="4516761" cy="23188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4292363"/>
            <a:ext cx="34559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вікнами</a:t>
            </a:r>
            <a:r>
              <a:rPr lang="ru-RU" sz="2400" dirty="0"/>
              <a:t> та „</a:t>
            </a:r>
            <a:r>
              <a:rPr lang="ru-RU" sz="2400" dirty="0" err="1"/>
              <a:t>хати</a:t>
            </a:r>
            <a:r>
              <a:rPr lang="ru-RU" sz="2400" dirty="0"/>
              <a:t>” з одним </a:t>
            </a:r>
            <a:r>
              <a:rPr lang="ru-RU" sz="2400" dirty="0" err="1"/>
              <a:t>вікном</a:t>
            </a:r>
            <a:r>
              <a:rPr lang="ru-RU" sz="2400" dirty="0"/>
              <a:t>. </a:t>
            </a:r>
            <a:r>
              <a:rPr lang="ru-RU" sz="2400" dirty="0" err="1"/>
              <a:t>Сильні</a:t>
            </a:r>
            <a:r>
              <a:rPr lang="ru-RU" sz="2400" dirty="0"/>
              <a:t> </a:t>
            </a:r>
            <a:r>
              <a:rPr lang="ru-RU" sz="2400" dirty="0" err="1"/>
              <a:t>стельові</a:t>
            </a:r>
            <a:r>
              <a:rPr lang="ru-RU" sz="2400" dirty="0"/>
              <a:t> балки </a:t>
            </a:r>
            <a:r>
              <a:rPr lang="ru-RU" sz="2400" dirty="0" err="1"/>
              <a:t>прикрашались</a:t>
            </a:r>
            <a:r>
              <a:rPr lang="ru-RU" sz="2400" dirty="0"/>
              <a:t> </a:t>
            </a:r>
            <a:r>
              <a:rPr lang="ru-RU" sz="2400" dirty="0" err="1"/>
              <a:t>різьбленням</a:t>
            </a:r>
            <a:r>
              <a:rPr lang="ru-RU" sz="2400" dirty="0"/>
              <a:t>, </a:t>
            </a:r>
            <a:r>
              <a:rPr lang="ru-RU" sz="2400" dirty="0" err="1"/>
              <a:t>надписами</a:t>
            </a:r>
            <a:r>
              <a:rPr lang="ru-RU" sz="2400" dirty="0"/>
              <a:t> та </a:t>
            </a:r>
            <a:r>
              <a:rPr lang="ru-RU" sz="2400" dirty="0" err="1"/>
              <a:t>розписом</a:t>
            </a:r>
            <a:r>
              <a:rPr lang="ru-RU" sz="2400" dirty="0"/>
              <a:t>. 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0693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052736"/>
            <a:ext cx="5328592" cy="5544616"/>
          </a:xfrm>
        </p:spPr>
        <p:txBody>
          <a:bodyPr>
            <a:noAutofit/>
          </a:bodyPr>
          <a:lstStyle/>
          <a:p>
            <a:r>
              <a:rPr lang="ru-RU" sz="2100" dirty="0" smtClean="0">
                <a:solidFill>
                  <a:schemeClr val="tx1"/>
                </a:solidFill>
              </a:rPr>
              <a:t>Колись </a:t>
            </a:r>
            <a:r>
              <a:rPr lang="ru-RU" sz="2100" dirty="0">
                <a:solidFill>
                  <a:schemeClr val="tx1"/>
                </a:solidFill>
              </a:rPr>
              <a:t>вона </a:t>
            </a:r>
            <a:r>
              <a:rPr lang="ru-RU" sz="2100" dirty="0" err="1">
                <a:solidFill>
                  <a:schemeClr val="tx1"/>
                </a:solidFill>
              </a:rPr>
              <a:t>називалася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іменем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власника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Альберті</a:t>
            </a:r>
            <a:r>
              <a:rPr lang="ru-RU" sz="2100" dirty="0">
                <a:solidFill>
                  <a:schemeClr val="tx1"/>
                </a:solidFill>
              </a:rPr>
              <a:t>, для </a:t>
            </a:r>
            <a:r>
              <a:rPr lang="ru-RU" sz="2100" dirty="0" err="1">
                <a:solidFill>
                  <a:schemeClr val="tx1"/>
                </a:solidFill>
              </a:rPr>
              <a:t>якого</a:t>
            </a:r>
            <a:r>
              <a:rPr lang="ru-RU" sz="2100" dirty="0">
                <a:solidFill>
                  <a:schemeClr val="tx1"/>
                </a:solidFill>
              </a:rPr>
              <a:t> почали </a:t>
            </a:r>
            <a:r>
              <a:rPr lang="ru-RU" sz="2100" dirty="0" err="1">
                <a:solidFill>
                  <a:schemeClr val="tx1"/>
                </a:solidFill>
              </a:rPr>
              <a:t>її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будувати</a:t>
            </a:r>
            <a:r>
              <a:rPr lang="ru-RU" sz="2100" dirty="0">
                <a:solidFill>
                  <a:schemeClr val="tx1"/>
                </a:solidFill>
              </a:rPr>
              <a:t> в 1588 – 1589 роках Петро </a:t>
            </a:r>
            <a:r>
              <a:rPr lang="ru-RU" sz="2100" dirty="0" smtClean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Барбони</a:t>
            </a:r>
            <a:r>
              <a:rPr lang="ru-RU" sz="2100" dirty="0">
                <a:solidFill>
                  <a:schemeClr val="tx1"/>
                </a:solidFill>
              </a:rPr>
              <a:t> і </a:t>
            </a:r>
            <a:r>
              <a:rPr lang="ru-RU" sz="2100" dirty="0" err="1">
                <a:solidFill>
                  <a:schemeClr val="tx1"/>
                </a:solidFill>
              </a:rPr>
              <a:t>Павло</a:t>
            </a:r>
            <a:r>
              <a:rPr lang="ru-RU" sz="2100" dirty="0">
                <a:solidFill>
                  <a:schemeClr val="tx1"/>
                </a:solidFill>
              </a:rPr>
              <a:t> Римлянин </a:t>
            </a:r>
            <a:r>
              <a:rPr lang="ru-RU" sz="2100" dirty="0" smtClean="0">
                <a:solidFill>
                  <a:schemeClr val="tx1"/>
                </a:solidFill>
              </a:rPr>
              <a:t>. Вся </a:t>
            </a:r>
            <a:r>
              <a:rPr lang="ru-RU" sz="2100" dirty="0" err="1">
                <a:solidFill>
                  <a:schemeClr val="tx1"/>
                </a:solidFill>
              </a:rPr>
              <a:t>фасадна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стіна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покрита</a:t>
            </a:r>
            <a:r>
              <a:rPr lang="ru-RU" sz="2100" dirty="0">
                <a:solidFill>
                  <a:schemeClr val="tx1"/>
                </a:solidFill>
              </a:rPr>
              <a:t> „</a:t>
            </a:r>
            <a:r>
              <a:rPr lang="ru-RU" sz="2100" dirty="0" err="1">
                <a:solidFill>
                  <a:schemeClr val="tx1"/>
                </a:solidFill>
              </a:rPr>
              <a:t>діамантовою</a:t>
            </a:r>
            <a:r>
              <a:rPr lang="ru-RU" sz="2100" dirty="0">
                <a:solidFill>
                  <a:schemeClr val="tx1"/>
                </a:solidFill>
              </a:rPr>
              <a:t>” рустикою. Наличники </a:t>
            </a:r>
            <a:r>
              <a:rPr lang="ru-RU" sz="2100" dirty="0" err="1">
                <a:solidFill>
                  <a:schemeClr val="tx1"/>
                </a:solidFill>
              </a:rPr>
              <a:t>вікон</a:t>
            </a:r>
            <a:r>
              <a:rPr lang="ru-RU" sz="2100" dirty="0">
                <a:solidFill>
                  <a:schemeClr val="tx1"/>
                </a:solidFill>
              </a:rPr>
              <a:t> і дверей </a:t>
            </a:r>
            <a:r>
              <a:rPr lang="ru-RU" sz="2100" dirty="0" err="1">
                <a:solidFill>
                  <a:schemeClr val="tx1"/>
                </a:solidFill>
              </a:rPr>
              <a:t>обрамляють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чудові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орнаменти</a:t>
            </a:r>
            <a:r>
              <a:rPr lang="ru-RU" sz="2100" dirty="0">
                <a:solidFill>
                  <a:schemeClr val="tx1"/>
                </a:solidFill>
              </a:rPr>
              <a:t> – мотив </a:t>
            </a:r>
            <a:r>
              <a:rPr lang="ru-RU" sz="2100" dirty="0" err="1">
                <a:solidFill>
                  <a:schemeClr val="tx1"/>
                </a:solidFill>
              </a:rPr>
              <a:t>виноградної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 smtClean="0">
                <a:solidFill>
                  <a:schemeClr val="tx1"/>
                </a:solidFill>
              </a:rPr>
              <a:t>лози</a:t>
            </a:r>
            <a:r>
              <a:rPr lang="ru-RU" sz="2100" dirty="0" smtClean="0">
                <a:solidFill>
                  <a:schemeClr val="tx1"/>
                </a:solidFill>
              </a:rPr>
              <a:t>. </a:t>
            </a:r>
            <a:r>
              <a:rPr lang="ru-RU" sz="2100" dirty="0" err="1" smtClean="0">
                <a:solidFill>
                  <a:schemeClr val="tx1"/>
                </a:solidFill>
              </a:rPr>
              <a:t>Інтер’єри</a:t>
            </a:r>
            <a:r>
              <a:rPr lang="ru-RU" sz="2100" dirty="0" smtClean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будинку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вдало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розміщені</a:t>
            </a:r>
            <a:r>
              <a:rPr lang="ru-RU" sz="2100" dirty="0">
                <a:solidFill>
                  <a:schemeClr val="tx1"/>
                </a:solidFill>
              </a:rPr>
              <a:t> і </a:t>
            </a:r>
            <a:r>
              <a:rPr lang="ru-RU" sz="2100" dirty="0" err="1">
                <a:solidFill>
                  <a:schemeClr val="tx1"/>
                </a:solidFill>
              </a:rPr>
              <a:t>пишно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оздоблені</a:t>
            </a:r>
            <a:r>
              <a:rPr lang="ru-RU" sz="2100" dirty="0">
                <a:solidFill>
                  <a:schemeClr val="tx1"/>
                </a:solidFill>
              </a:rPr>
              <a:t> порталами, </a:t>
            </a:r>
            <a:r>
              <a:rPr lang="ru-RU" sz="2100" dirty="0" err="1">
                <a:solidFill>
                  <a:schemeClr val="tx1"/>
                </a:solidFill>
              </a:rPr>
              <a:t>які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покриті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викарбуваними</a:t>
            </a:r>
            <a:r>
              <a:rPr lang="ru-RU" sz="2100" dirty="0">
                <a:solidFill>
                  <a:schemeClr val="tx1"/>
                </a:solidFill>
              </a:rPr>
              <a:t> в </a:t>
            </a:r>
            <a:r>
              <a:rPr lang="ru-RU" sz="2100" dirty="0" err="1">
                <a:solidFill>
                  <a:schemeClr val="tx1"/>
                </a:solidFill>
              </a:rPr>
              <a:t>камені</a:t>
            </a:r>
            <a:r>
              <a:rPr lang="ru-RU" sz="2100" dirty="0">
                <a:solidFill>
                  <a:schemeClr val="tx1"/>
                </a:solidFill>
              </a:rPr>
              <a:t> орнаментами. </a:t>
            </a:r>
            <a:r>
              <a:rPr lang="ru-RU" sz="2100" dirty="0" err="1">
                <a:solidFill>
                  <a:schemeClr val="tx1"/>
                </a:solidFill>
              </a:rPr>
              <a:t>Найрозкішнішою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деталлю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інтер’єрного</a:t>
            </a:r>
            <a:r>
              <a:rPr lang="ru-RU" sz="2100" dirty="0">
                <a:solidFill>
                  <a:schemeClr val="tx1"/>
                </a:solidFill>
              </a:rPr>
              <a:t> декору є </a:t>
            </a:r>
            <a:r>
              <a:rPr lang="ru-RU" sz="2100" dirty="0" err="1">
                <a:solidFill>
                  <a:schemeClr val="tx1"/>
                </a:solidFill>
              </a:rPr>
              <a:t>оздоблення</a:t>
            </a:r>
            <a:r>
              <a:rPr lang="ru-RU" sz="2100" dirty="0">
                <a:solidFill>
                  <a:schemeClr val="tx1"/>
                </a:solidFill>
              </a:rPr>
              <a:t> фрамуги </a:t>
            </a:r>
            <a:r>
              <a:rPr lang="ru-RU" sz="2100" dirty="0" err="1">
                <a:solidFill>
                  <a:schemeClr val="tx1"/>
                </a:solidFill>
              </a:rPr>
              <a:t>вікон</a:t>
            </a:r>
            <a:r>
              <a:rPr lang="ru-RU" sz="2100" dirty="0">
                <a:solidFill>
                  <a:schemeClr val="tx1"/>
                </a:solidFill>
              </a:rPr>
              <a:t> другого поверху – орнамент у </a:t>
            </a:r>
            <a:r>
              <a:rPr lang="ru-RU" sz="2100" dirty="0" err="1">
                <a:solidFill>
                  <a:schemeClr val="tx1"/>
                </a:solidFill>
              </a:rPr>
              <a:t>рельєфі</a:t>
            </a:r>
            <a:r>
              <a:rPr lang="ru-RU" sz="2100" dirty="0">
                <a:solidFill>
                  <a:schemeClr val="tx1"/>
                </a:solidFill>
              </a:rPr>
              <a:t> з мотивом </a:t>
            </a:r>
            <a:r>
              <a:rPr lang="ru-RU" sz="2100" dirty="0" err="1">
                <a:solidFill>
                  <a:schemeClr val="tx1"/>
                </a:solidFill>
              </a:rPr>
              <a:t>гнутої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виноградної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лози</a:t>
            </a:r>
            <a:r>
              <a:rPr lang="ru-RU" sz="2100" dirty="0">
                <a:solidFill>
                  <a:schemeClr val="tx1"/>
                </a:solidFill>
              </a:rPr>
              <a:t>, </a:t>
            </a:r>
            <a:r>
              <a:rPr lang="ru-RU" sz="2100" dirty="0" err="1">
                <a:solidFill>
                  <a:schemeClr val="tx1"/>
                </a:solidFill>
              </a:rPr>
              <a:t>звисаючі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грона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якої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клюють</a:t>
            </a:r>
            <a:r>
              <a:rPr lang="ru-RU" sz="2100" dirty="0">
                <a:solidFill>
                  <a:schemeClr val="tx1"/>
                </a:solidFill>
              </a:rPr>
              <a:t> пташки. </a:t>
            </a:r>
          </a:p>
          <a:p>
            <a:pPr marL="0" indent="0">
              <a:buNone/>
            </a:pPr>
            <a:r>
              <a:rPr lang="ru-RU" sz="2100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620688"/>
            <a:ext cx="7756263" cy="1054250"/>
          </a:xfrm>
        </p:spPr>
        <p:txBody>
          <a:bodyPr/>
          <a:lstStyle/>
          <a:p>
            <a:r>
              <a:rPr lang="uk-UA" dirty="0" smtClean="0"/>
              <a:t>Чорна </a:t>
            </a:r>
            <a:r>
              <a:rPr lang="uk-UA" dirty="0" err="1" smtClean="0"/>
              <a:t>кам</a:t>
            </a:r>
            <a:r>
              <a:rPr lang="en-US" dirty="0" smtClean="0"/>
              <a:t>’</a:t>
            </a:r>
            <a:r>
              <a:rPr lang="uk-UA" dirty="0" err="1" smtClean="0"/>
              <a:t>яниця</a:t>
            </a:r>
            <a:r>
              <a:rPr lang="uk-UA" dirty="0" smtClean="0"/>
              <a:t> 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04055"/>
            <a:ext cx="3096344" cy="506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938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16275"/>
            <a:ext cx="4520439" cy="295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7548"/>
            <a:ext cx="3888432" cy="591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5622"/>
            <a:ext cx="2251616" cy="300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164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052736"/>
            <a:ext cx="4176464" cy="5472608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Будинок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Корнякта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побудовано</a:t>
            </a:r>
            <a:r>
              <a:rPr lang="ru-RU" dirty="0">
                <a:solidFill>
                  <a:schemeClr val="tx1"/>
                </a:solidFill>
              </a:rPr>
              <a:t> в 1580 </a:t>
            </a:r>
            <a:r>
              <a:rPr lang="ru-RU" dirty="0" err="1">
                <a:solidFill>
                  <a:schemeClr val="tx1"/>
                </a:solidFill>
              </a:rPr>
              <a:t>році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архітектором</a:t>
            </a:r>
            <a:r>
              <a:rPr lang="ru-RU" dirty="0">
                <a:solidFill>
                  <a:schemeClr val="tx1"/>
                </a:solidFill>
              </a:rPr>
              <a:t> Петром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Барбони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замовлення</a:t>
            </a:r>
            <a:r>
              <a:rPr lang="ru-RU" dirty="0">
                <a:solidFill>
                  <a:schemeClr val="tx1"/>
                </a:solidFill>
              </a:rPr>
              <a:t> православного </a:t>
            </a:r>
            <a:r>
              <a:rPr lang="ru-RU" dirty="0" err="1">
                <a:solidFill>
                  <a:schemeClr val="tx1"/>
                </a:solidFill>
              </a:rPr>
              <a:t>купця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Костянтина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Корнякта</a:t>
            </a:r>
            <a:r>
              <a:rPr lang="ru-RU" dirty="0">
                <a:solidFill>
                  <a:schemeClr val="tx1"/>
                </a:solidFill>
              </a:rPr>
              <a:t>, члена </a:t>
            </a:r>
            <a:r>
              <a:rPr lang="ru-RU" dirty="0" err="1">
                <a:solidFill>
                  <a:schemeClr val="tx1"/>
                </a:solidFill>
              </a:rPr>
              <a:t>Ставропігійського</a:t>
            </a:r>
            <a:r>
              <a:rPr lang="ru-RU" dirty="0">
                <a:solidFill>
                  <a:schemeClr val="tx1"/>
                </a:solidFill>
              </a:rPr>
              <a:t> братства. </a:t>
            </a:r>
            <a:r>
              <a:rPr lang="ru-RU" dirty="0" err="1">
                <a:solidFill>
                  <a:schemeClr val="tx1"/>
                </a:solidFill>
              </a:rPr>
              <a:t>Своєю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архітектонічною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цільністю</a:t>
            </a:r>
            <a:r>
              <a:rPr lang="ru-RU" dirty="0">
                <a:solidFill>
                  <a:schemeClr val="tx1"/>
                </a:solidFill>
              </a:rPr>
              <a:t>, монументальною </a:t>
            </a:r>
            <a:r>
              <a:rPr lang="ru-RU" dirty="0" err="1">
                <a:solidFill>
                  <a:schemeClr val="tx1"/>
                </a:solidFill>
              </a:rPr>
              <a:t>величчю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стильовою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єдністю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будинок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перевершує</a:t>
            </a:r>
            <a:r>
              <a:rPr lang="ru-RU" dirty="0">
                <a:solidFill>
                  <a:schemeClr val="tx1"/>
                </a:solidFill>
              </a:rPr>
              <a:t> все,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збудоване</a:t>
            </a:r>
            <a:r>
              <a:rPr lang="ru-RU" dirty="0">
                <a:solidFill>
                  <a:schemeClr val="tx1"/>
                </a:solidFill>
              </a:rPr>
              <a:t> в старому </a:t>
            </a:r>
            <a:r>
              <a:rPr lang="ru-RU" dirty="0" err="1">
                <a:solidFill>
                  <a:schemeClr val="tx1"/>
                </a:solidFill>
              </a:rPr>
              <a:t>Львові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цивільної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архітектури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76672"/>
            <a:ext cx="7756263" cy="1054250"/>
          </a:xfrm>
        </p:spPr>
        <p:txBody>
          <a:bodyPr/>
          <a:lstStyle/>
          <a:p>
            <a:r>
              <a:rPr lang="uk-UA" dirty="0"/>
              <a:t>Будинок  </a:t>
            </a:r>
            <a:r>
              <a:rPr lang="uk-UA" dirty="0" err="1" smtClean="0"/>
              <a:t>Корнякта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36509"/>
            <a:ext cx="4176464" cy="559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390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424935" cy="5544616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Історія проникнення європейського Ренесансу  на українські землі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Причина , і</a:t>
            </a:r>
            <a:r>
              <a:rPr lang="ru-RU" dirty="0" smtClean="0">
                <a:solidFill>
                  <a:schemeClr val="tx1"/>
                </a:solidFill>
              </a:rPr>
              <a:t>з– </a:t>
            </a:r>
            <a:r>
              <a:rPr lang="uk-UA" dirty="0" smtClean="0">
                <a:solidFill>
                  <a:schemeClr val="tx1"/>
                </a:solidFill>
              </a:rPr>
              <a:t>за  якої Львів  відбудовували у  ренесанському  стилі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Архітектори що відіграли велику роль у відбудовуванні</a:t>
            </a:r>
          </a:p>
          <a:p>
            <a:r>
              <a:rPr lang="uk-UA" dirty="0">
                <a:solidFill>
                  <a:schemeClr val="tx1"/>
                </a:solidFill>
              </a:rPr>
              <a:t>Площа Старий </a:t>
            </a:r>
            <a:r>
              <a:rPr lang="uk-UA" dirty="0" smtClean="0">
                <a:solidFill>
                  <a:schemeClr val="tx1"/>
                </a:solidFill>
              </a:rPr>
              <a:t>Ринок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«Високий замок» та «Низький замок»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Різновиди Ренесансу  в  житловій архітектурі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Житловий  будинок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Чорна </a:t>
            </a:r>
            <a:r>
              <a:rPr lang="uk-UA" dirty="0" err="1" smtClean="0">
                <a:solidFill>
                  <a:schemeClr val="tx1"/>
                </a:solidFill>
              </a:rPr>
              <a:t>кам</a:t>
            </a:r>
            <a:r>
              <a:rPr lang="en-US" dirty="0" smtClean="0">
                <a:solidFill>
                  <a:schemeClr val="tx1"/>
                </a:solidFill>
              </a:rPr>
              <a:t>’</a:t>
            </a:r>
            <a:r>
              <a:rPr lang="uk-UA" dirty="0" err="1" smtClean="0">
                <a:solidFill>
                  <a:schemeClr val="tx1"/>
                </a:solidFill>
              </a:rPr>
              <a:t>яниця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Будинок  </a:t>
            </a:r>
            <a:r>
              <a:rPr lang="uk-UA" dirty="0" err="1" smtClean="0">
                <a:solidFill>
                  <a:schemeClr val="tx1"/>
                </a:solidFill>
              </a:rPr>
              <a:t>Конякта</a:t>
            </a:r>
            <a:endParaRPr lang="uk-UA" dirty="0" smtClean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Вежа </a:t>
            </a:r>
            <a:r>
              <a:rPr lang="uk-UA" dirty="0" err="1" smtClean="0">
                <a:solidFill>
                  <a:schemeClr val="tx1"/>
                </a:solidFill>
              </a:rPr>
              <a:t>Корнякта</a:t>
            </a:r>
            <a:endParaRPr lang="uk-UA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56263" cy="1054250"/>
          </a:xfrm>
        </p:spPr>
        <p:txBody>
          <a:bodyPr/>
          <a:lstStyle/>
          <a:p>
            <a:r>
              <a:rPr lang="uk-UA" sz="4800" spc="100" dirty="0" smtClean="0"/>
              <a:t>План</a:t>
            </a:r>
            <a:endParaRPr lang="ru-RU" sz="4800" spc="100" dirty="0"/>
          </a:p>
        </p:txBody>
      </p:sp>
    </p:spTree>
    <p:extLst>
      <p:ext uri="{BB962C8B-B14F-4D97-AF65-F5344CB8AC3E}">
        <p14:creationId xmlns:p14="http://schemas.microsoft.com/office/powerpoint/2010/main" val="868399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6672"/>
            <a:ext cx="475252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63195"/>
            <a:ext cx="352839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Це шедевр, що виходить за межі Львова, стаючи поряд із славними європейськими спорудами ренесансного зодчества. Будівля зведена на місці трьох попередніх кам’яниць: двох – від площі Ринок, одної – від вулиці Бляхарської (тепер Ставропігійської). Деякі частини з двох перших так і залишились тут: підвали, готичний зал тощо.</a:t>
            </a:r>
            <a:endParaRPr lang="ru-RU" sz="2400" dirty="0"/>
          </a:p>
          <a:p>
            <a:r>
              <a:rPr lang="uk-UA" dirty="0"/>
              <a:t> 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095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814534"/>
            <a:ext cx="4896544" cy="604867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Вежа </a:t>
            </a:r>
            <a:r>
              <a:rPr lang="ru-RU" dirty="0" err="1">
                <a:solidFill>
                  <a:schemeClr val="tx1"/>
                </a:solidFill>
              </a:rPr>
              <a:t>призначалася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дзвіницю</a:t>
            </a:r>
            <a:r>
              <a:rPr lang="ru-RU" dirty="0">
                <a:solidFill>
                  <a:schemeClr val="tx1"/>
                </a:solidFill>
              </a:rPr>
              <a:t> — </a:t>
            </a:r>
            <a:r>
              <a:rPr lang="ru-RU" dirty="0" err="1">
                <a:solidFill>
                  <a:schemeClr val="tx1"/>
                </a:solidFill>
              </a:rPr>
              <a:t>фортечний</a:t>
            </a:r>
            <a:r>
              <a:rPr lang="ru-RU" dirty="0">
                <a:solidFill>
                  <a:schemeClr val="tx1"/>
                </a:solidFill>
              </a:rPr>
              <a:t> пост </a:t>
            </a:r>
            <a:r>
              <a:rPr lang="ru-RU" dirty="0" err="1">
                <a:solidFill>
                  <a:schemeClr val="tx1"/>
                </a:solidFill>
              </a:rPr>
              <a:t>під</a:t>
            </a:r>
            <a:r>
              <a:rPr lang="ru-RU" dirty="0">
                <a:solidFill>
                  <a:schemeClr val="tx1"/>
                </a:solidFill>
              </a:rPr>
              <a:t> час облог і </a:t>
            </a:r>
            <a:r>
              <a:rPr lang="ru-RU" dirty="0" err="1">
                <a:solidFill>
                  <a:schemeClr val="tx1"/>
                </a:solidFill>
              </a:rPr>
              <a:t>спостережний</a:t>
            </a:r>
            <a:r>
              <a:rPr lang="ru-RU" dirty="0">
                <a:solidFill>
                  <a:schemeClr val="tx1"/>
                </a:solidFill>
              </a:rPr>
              <a:t> пункт у </a:t>
            </a:r>
            <a:r>
              <a:rPr lang="ru-RU" dirty="0" err="1">
                <a:solidFill>
                  <a:schemeClr val="tx1"/>
                </a:solidFill>
              </a:rPr>
              <a:t>протипожежних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цілях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 smtClean="0">
                <a:solidFill>
                  <a:schemeClr val="tx1"/>
                </a:solidFill>
              </a:rPr>
              <a:t>Спочатку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тільки</a:t>
            </a:r>
            <a:r>
              <a:rPr lang="ru-RU" dirty="0">
                <a:solidFill>
                  <a:schemeClr val="tx1"/>
                </a:solidFill>
              </a:rPr>
              <a:t> три </a:t>
            </a:r>
            <a:r>
              <a:rPr lang="ru-RU" dirty="0" err="1" smtClean="0">
                <a:solidFill>
                  <a:schemeClr val="tx1"/>
                </a:solidFill>
              </a:rPr>
              <a:t>поверхи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 err="1" smtClean="0">
                <a:solidFill>
                  <a:schemeClr val="tx1"/>
                </a:solidFill>
              </a:rPr>
              <a:t>Споруда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поєднала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класичні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форми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традиціями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архітектури</a:t>
            </a:r>
            <a:r>
              <a:rPr lang="ru-RU" dirty="0">
                <a:solidFill>
                  <a:schemeClr val="tx1"/>
                </a:solidFill>
              </a:rPr>
              <a:t> — </a:t>
            </a:r>
            <a:r>
              <a:rPr lang="ru-RU" dirty="0" err="1">
                <a:solidFill>
                  <a:schemeClr val="tx1"/>
                </a:solidFill>
              </a:rPr>
              <a:t>дерев'яними</a:t>
            </a:r>
            <a:r>
              <a:rPr lang="ru-RU" dirty="0">
                <a:solidFill>
                  <a:schemeClr val="tx1"/>
                </a:solidFill>
              </a:rPr>
              <a:t> вежами-</a:t>
            </a:r>
            <a:r>
              <a:rPr lang="ru-RU" dirty="0" err="1">
                <a:solidFill>
                  <a:schemeClr val="tx1"/>
                </a:solidFill>
              </a:rPr>
              <a:t>дзвіницями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smtClean="0">
                <a:solidFill>
                  <a:schemeClr val="tx1"/>
                </a:solidFill>
              </a:rPr>
              <a:t>Вежа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будівництво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якої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закінчилося</a:t>
            </a:r>
            <a:r>
              <a:rPr lang="ru-RU" dirty="0">
                <a:solidFill>
                  <a:schemeClr val="tx1"/>
                </a:solidFill>
              </a:rPr>
              <a:t> 1580 </a:t>
            </a:r>
            <a:r>
              <a:rPr lang="en-US" dirty="0">
                <a:solidFill>
                  <a:schemeClr val="tx1"/>
                </a:solidFill>
              </a:rPr>
              <a:t>p., </a:t>
            </a:r>
            <a:r>
              <a:rPr lang="ru-RU" dirty="0">
                <a:solidFill>
                  <a:schemeClr val="tx1"/>
                </a:solidFill>
              </a:rPr>
              <a:t>стала символом Львова. </a:t>
            </a:r>
            <a:r>
              <a:rPr lang="ru-RU" dirty="0" smtClean="0">
                <a:solidFill>
                  <a:schemeClr val="tx1"/>
                </a:solidFill>
              </a:rPr>
              <a:t>Для </a:t>
            </a:r>
            <a:r>
              <a:rPr lang="ru-RU" dirty="0" err="1">
                <a:solidFill>
                  <a:schemeClr val="tx1"/>
                </a:solidFill>
              </a:rPr>
              <a:t>львівської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архітектури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другої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половини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XVI </a:t>
            </a:r>
            <a:r>
              <a:rPr lang="ru-RU" dirty="0" err="1">
                <a:solidFill>
                  <a:schemeClr val="tx1"/>
                </a:solidFill>
              </a:rPr>
              <a:t>століття</a:t>
            </a:r>
            <a:r>
              <a:rPr lang="ru-RU" dirty="0">
                <a:solidFill>
                  <a:schemeClr val="tx1"/>
                </a:solidFill>
              </a:rPr>
              <a:t> вежа </a:t>
            </a:r>
            <a:r>
              <a:rPr lang="ru-RU" dirty="0" err="1">
                <a:solidFill>
                  <a:schemeClr val="tx1"/>
                </a:solidFill>
              </a:rPr>
              <a:t>Корнякта</a:t>
            </a:r>
            <a:r>
              <a:rPr lang="ru-RU" dirty="0">
                <a:solidFill>
                  <a:schemeClr val="tx1"/>
                </a:solidFill>
              </a:rPr>
              <a:t> мала </a:t>
            </a:r>
            <a:r>
              <a:rPr lang="ru-RU" dirty="0" err="1">
                <a:solidFill>
                  <a:schemeClr val="tx1"/>
                </a:solidFill>
              </a:rPr>
              <a:t>важливе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значення</a:t>
            </a:r>
            <a:r>
              <a:rPr lang="ru-RU" dirty="0">
                <a:solidFill>
                  <a:schemeClr val="tx1"/>
                </a:solidFill>
              </a:rPr>
              <a:t> — </a:t>
            </a:r>
            <a:r>
              <a:rPr lang="ru-RU" dirty="0" err="1">
                <a:solidFill>
                  <a:schemeClr val="tx1"/>
                </a:solidFill>
              </a:rPr>
              <a:t>Ренесанс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запанував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цілковито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166"/>
            <a:ext cx="7756263" cy="1054250"/>
          </a:xfrm>
        </p:spPr>
        <p:txBody>
          <a:bodyPr/>
          <a:lstStyle/>
          <a:p>
            <a:r>
              <a:rPr lang="uk-UA" sz="4800" dirty="0"/>
              <a:t> Вежа </a:t>
            </a:r>
            <a:r>
              <a:rPr lang="uk-UA" sz="4800" dirty="0" err="1"/>
              <a:t>Корнякта</a:t>
            </a:r>
            <a:endParaRPr lang="ru-RU" sz="4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41983"/>
            <a:ext cx="3809620" cy="509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081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56263" cy="1054250"/>
          </a:xfrm>
        </p:spPr>
        <p:txBody>
          <a:bodyPr/>
          <a:lstStyle/>
          <a:p>
            <a:r>
              <a:rPr lang="ru-RU" sz="4800" dirty="0"/>
              <a:t> </a:t>
            </a:r>
            <a:r>
              <a:rPr lang="ru-RU" sz="4800" dirty="0" err="1"/>
              <a:t>К</a:t>
            </a:r>
            <a:r>
              <a:rPr lang="ru-RU" sz="4800" dirty="0" err="1" smtClean="0"/>
              <a:t>аплиця</a:t>
            </a:r>
            <a:r>
              <a:rPr lang="ru-RU" sz="4800" dirty="0" smtClean="0"/>
              <a:t> </a:t>
            </a:r>
            <a:r>
              <a:rPr lang="ru-RU" sz="4800" dirty="0" err="1"/>
              <a:t>Трьох</a:t>
            </a:r>
            <a:r>
              <a:rPr lang="ru-RU" sz="4800" dirty="0"/>
              <a:t> </a:t>
            </a:r>
            <a:r>
              <a:rPr lang="ru-RU" sz="4800" dirty="0" err="1"/>
              <a:t>Святителів</a:t>
            </a:r>
            <a:endParaRPr lang="ru-RU" sz="48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052736"/>
            <a:ext cx="4104456" cy="5184576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Продовженням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закладеної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вежі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Корнякта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ренесансної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програми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спорудження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каплиці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Трьох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Святителів</a:t>
            </a:r>
            <a:r>
              <a:rPr lang="ru-RU" dirty="0">
                <a:solidFill>
                  <a:schemeClr val="tx1"/>
                </a:solidFill>
              </a:rPr>
              <a:t> (1578-1590). </a:t>
            </a:r>
            <a:r>
              <a:rPr lang="ru-RU" dirty="0" err="1" smtClean="0">
                <a:solidFill>
                  <a:schemeClr val="tx1"/>
                </a:solidFill>
              </a:rPr>
              <a:t>Споруда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поєднала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здобутки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італійського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Ренесансу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традиціями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українського</a:t>
            </a:r>
            <a:r>
              <a:rPr lang="ru-RU" dirty="0">
                <a:solidFill>
                  <a:schemeClr val="tx1"/>
                </a:solidFill>
              </a:rPr>
              <a:t> зодчества, </a:t>
            </a:r>
            <a:r>
              <a:rPr lang="ru-RU" dirty="0" err="1">
                <a:solidFill>
                  <a:schemeClr val="tx1"/>
                </a:solidFill>
              </a:rPr>
              <a:t>вираженими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вирішенні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її</a:t>
            </a:r>
            <a:r>
              <a:rPr lang="ru-RU" dirty="0">
                <a:solidFill>
                  <a:schemeClr val="tx1"/>
                </a:solidFill>
              </a:rPr>
              <a:t> як </a:t>
            </a:r>
            <a:r>
              <a:rPr lang="ru-RU" dirty="0" err="1">
                <a:solidFill>
                  <a:schemeClr val="tx1"/>
                </a:solidFill>
              </a:rPr>
              <a:t>однозального</a:t>
            </a:r>
            <a:r>
              <a:rPr lang="ru-RU" dirty="0">
                <a:solidFill>
                  <a:schemeClr val="tx1"/>
                </a:solidFill>
              </a:rPr>
              <a:t> куба з </a:t>
            </a:r>
            <a:r>
              <a:rPr lang="ru-RU" dirty="0" err="1">
                <a:solidFill>
                  <a:schemeClr val="tx1"/>
                </a:solidFill>
              </a:rPr>
              <a:t>трьома</a:t>
            </a:r>
            <a:r>
              <a:rPr lang="ru-RU" dirty="0">
                <a:solidFill>
                  <a:schemeClr val="tx1"/>
                </a:solidFill>
              </a:rPr>
              <a:t> верхами. </a:t>
            </a:r>
            <a:r>
              <a:rPr lang="ru-RU" dirty="0" err="1" smtClean="0">
                <a:solidFill>
                  <a:schemeClr val="tx1"/>
                </a:solidFill>
              </a:rPr>
              <a:t>Замріяний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ліризм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будівлі</a:t>
            </a:r>
            <a:r>
              <a:rPr lang="ru-RU" dirty="0">
                <a:solidFill>
                  <a:schemeClr val="tx1"/>
                </a:solidFill>
              </a:rPr>
              <a:t> особливо </a:t>
            </a:r>
            <a:r>
              <a:rPr lang="ru-RU" dirty="0" err="1">
                <a:solidFill>
                  <a:schemeClr val="tx1"/>
                </a:solidFill>
              </a:rPr>
              <a:t>виділяється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порівнянні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мужньою</a:t>
            </a:r>
            <a:r>
              <a:rPr lang="ru-RU" dirty="0">
                <a:solidFill>
                  <a:schemeClr val="tx1"/>
                </a:solidFill>
              </a:rPr>
              <a:t> силою </a:t>
            </a:r>
            <a:r>
              <a:rPr lang="ru-RU" dirty="0" err="1">
                <a:solidFill>
                  <a:schemeClr val="tx1"/>
                </a:solidFill>
              </a:rPr>
              <a:t>вежі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25296"/>
          <a:stretch/>
        </p:blipFill>
        <p:spPr bwMode="auto">
          <a:xfrm>
            <a:off x="4326497" y="1268760"/>
            <a:ext cx="4392488" cy="499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124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052736"/>
            <a:ext cx="4716016" cy="568863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</a:t>
            </a:r>
            <a:r>
              <a:rPr lang="ru-RU" sz="2800" dirty="0" err="1">
                <a:solidFill>
                  <a:schemeClr val="tx1"/>
                </a:solidFill>
              </a:rPr>
              <a:t>Закладений</a:t>
            </a:r>
            <a:r>
              <a:rPr lang="ru-RU" sz="2800" dirty="0">
                <a:solidFill>
                  <a:schemeClr val="tx1"/>
                </a:solidFill>
              </a:rPr>
              <a:t> в 1595 </a:t>
            </a:r>
            <a:r>
              <a:rPr lang="ru-RU" sz="2800" dirty="0" err="1">
                <a:solidFill>
                  <a:schemeClr val="tx1"/>
                </a:solidFill>
              </a:rPr>
              <a:t>році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err="1">
                <a:solidFill>
                  <a:schemeClr val="tx1"/>
                </a:solidFill>
              </a:rPr>
              <a:t>монастир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бенедиктинок</a:t>
            </a:r>
            <a:r>
              <a:rPr lang="ru-RU" sz="2800" dirty="0">
                <a:solidFill>
                  <a:schemeClr val="tx1"/>
                </a:solidFill>
              </a:rPr>
              <a:t> служив </a:t>
            </a:r>
            <a:r>
              <a:rPr lang="ru-RU" sz="2800" dirty="0" err="1">
                <a:solidFill>
                  <a:schemeClr val="tx1"/>
                </a:solidFill>
              </a:rPr>
              <a:t>одночасно</a:t>
            </a:r>
            <a:r>
              <a:rPr lang="ru-RU" sz="2800" dirty="0">
                <a:solidFill>
                  <a:schemeClr val="tx1"/>
                </a:solidFill>
              </a:rPr>
              <a:t> і </a:t>
            </a:r>
            <a:r>
              <a:rPr lang="ru-RU" sz="2800" dirty="0" err="1">
                <a:solidFill>
                  <a:schemeClr val="tx1"/>
                </a:solidFill>
              </a:rPr>
              <a:t>фортецею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під</a:t>
            </a:r>
            <a:r>
              <a:rPr lang="ru-RU" sz="2800" dirty="0">
                <a:solidFill>
                  <a:schemeClr val="tx1"/>
                </a:solidFill>
              </a:rPr>
              <a:t> час облог </a:t>
            </a:r>
            <a:r>
              <a:rPr lang="ru-RU" sz="2800" dirty="0" err="1">
                <a:solidFill>
                  <a:schemeClr val="tx1"/>
                </a:solidFill>
              </a:rPr>
              <a:t>міста</a:t>
            </a:r>
            <a:r>
              <a:rPr lang="ru-RU" sz="2800" dirty="0">
                <a:solidFill>
                  <a:schemeClr val="tx1"/>
                </a:solidFill>
              </a:rPr>
              <a:t>. Костел </a:t>
            </a:r>
            <a:r>
              <a:rPr lang="ru-RU" sz="2800" dirty="0" err="1">
                <a:solidFill>
                  <a:schemeClr val="tx1"/>
                </a:solidFill>
              </a:rPr>
              <a:t>бенедиктинок</a:t>
            </a:r>
            <a:r>
              <a:rPr lang="ru-RU" sz="2800" dirty="0">
                <a:solidFill>
                  <a:schemeClr val="tx1"/>
                </a:solidFill>
              </a:rPr>
              <a:t> невеликий, з </a:t>
            </a:r>
            <a:r>
              <a:rPr lang="ru-RU" sz="2800" dirty="0" err="1">
                <a:solidFill>
                  <a:schemeClr val="tx1"/>
                </a:solidFill>
              </a:rPr>
              <a:t>вузькими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стінами-бойницями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err="1">
                <a:solidFill>
                  <a:schemeClr val="tx1"/>
                </a:solidFill>
              </a:rPr>
              <a:t>могутніми</a:t>
            </a:r>
            <a:r>
              <a:rPr lang="ru-RU" sz="2800" dirty="0">
                <a:solidFill>
                  <a:schemeClr val="tx1"/>
                </a:solidFill>
              </a:rPr>
              <a:t> контрфорсами </a:t>
            </a:r>
            <a:r>
              <a:rPr lang="ru-RU" sz="2800" dirty="0" err="1">
                <a:solidFill>
                  <a:schemeClr val="tx1"/>
                </a:solidFill>
              </a:rPr>
              <a:t>нагадує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костели-фортеці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XV </a:t>
            </a:r>
            <a:r>
              <a:rPr lang="ru-RU" sz="2800" dirty="0">
                <a:solidFill>
                  <a:schemeClr val="tx1"/>
                </a:solidFill>
              </a:rPr>
              <a:t>ст. </a:t>
            </a:r>
            <a:r>
              <a:rPr lang="ru-RU" sz="2800" dirty="0" err="1" smtClean="0">
                <a:solidFill>
                  <a:schemeClr val="tx1"/>
                </a:solidFill>
              </a:rPr>
              <a:t>Будівництво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костелу </a:t>
            </a:r>
            <a:r>
              <a:rPr lang="ru-RU" sz="2800" dirty="0" err="1">
                <a:solidFill>
                  <a:schemeClr val="tx1"/>
                </a:solidFill>
              </a:rPr>
              <a:t>тривало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майже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чверть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століття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  <a:r>
              <a:rPr lang="ru-RU" sz="2800" dirty="0" err="1" smtClean="0">
                <a:solidFill>
                  <a:schemeClr val="tx1"/>
                </a:solidFill>
              </a:rPr>
              <a:t>Споруда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вражає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своєю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неузгодженістю</a:t>
            </a:r>
            <a:r>
              <a:rPr lang="ru-RU" sz="2800" dirty="0">
                <a:solidFill>
                  <a:schemeClr val="tx1"/>
                </a:solidFill>
              </a:rPr>
              <a:t>: </a:t>
            </a:r>
            <a:r>
              <a:rPr lang="ru-RU" sz="2800" dirty="0" err="1">
                <a:solidFill>
                  <a:schemeClr val="tx1"/>
                </a:solidFill>
              </a:rPr>
              <a:t>головний</a:t>
            </a:r>
            <a:r>
              <a:rPr lang="ru-RU" sz="2800" dirty="0">
                <a:solidFill>
                  <a:schemeClr val="tx1"/>
                </a:solidFill>
              </a:rPr>
              <a:t> куб </a:t>
            </a:r>
            <a:r>
              <a:rPr lang="ru-RU" sz="2800" dirty="0" err="1">
                <a:solidFill>
                  <a:schemeClr val="tx1"/>
                </a:solidFill>
              </a:rPr>
              <a:t>її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вирішений</a:t>
            </a:r>
            <a:r>
              <a:rPr lang="ru-RU" sz="2800" dirty="0">
                <a:solidFill>
                  <a:schemeClr val="tx1"/>
                </a:solidFill>
              </a:rPr>
              <a:t> в </a:t>
            </a:r>
            <a:r>
              <a:rPr lang="ru-RU" sz="2800" dirty="0" err="1">
                <a:solidFill>
                  <a:schemeClr val="tx1"/>
                </a:solidFill>
              </a:rPr>
              <a:t>традиціях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Ренесансу</a:t>
            </a:r>
            <a:r>
              <a:rPr lang="ru-RU" sz="2800" dirty="0">
                <a:solidFill>
                  <a:schemeClr val="tx1"/>
                </a:solidFill>
              </a:rPr>
              <a:t>, а фасад </a:t>
            </a:r>
            <a:r>
              <a:rPr lang="ru-RU" sz="2800" dirty="0" err="1">
                <a:solidFill>
                  <a:schemeClr val="tx1"/>
                </a:solidFill>
              </a:rPr>
              <a:t>несе</a:t>
            </a:r>
            <a:r>
              <a:rPr lang="ru-RU" sz="2800" dirty="0">
                <a:solidFill>
                  <a:schemeClr val="tx1"/>
                </a:solidFill>
              </a:rPr>
              <a:t> на </a:t>
            </a:r>
            <a:r>
              <a:rPr lang="ru-RU" sz="2800" dirty="0" err="1">
                <a:solidFill>
                  <a:schemeClr val="tx1"/>
                </a:solidFill>
              </a:rPr>
              <a:t>собі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вплив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північноєвропейського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маньєризму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  <a:r>
              <a:rPr lang="ru-RU" sz="2800" dirty="0" err="1">
                <a:solidFill>
                  <a:schemeClr val="tx1"/>
                </a:solidFill>
              </a:rPr>
              <a:t>Чисті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риси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Ренесансу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збереглися</a:t>
            </a:r>
            <a:r>
              <a:rPr lang="ru-RU" sz="2800" dirty="0">
                <a:solidFill>
                  <a:schemeClr val="tx1"/>
                </a:solidFill>
              </a:rPr>
              <a:t> в боковому </a:t>
            </a:r>
            <a:r>
              <a:rPr lang="ru-RU" sz="2800" dirty="0" err="1">
                <a:solidFill>
                  <a:schemeClr val="tx1"/>
                </a:solidFill>
              </a:rPr>
              <a:t>фасаді</a:t>
            </a:r>
            <a:r>
              <a:rPr lang="ru-RU" sz="2800" dirty="0">
                <a:solidFill>
                  <a:schemeClr val="tx1"/>
                </a:solidFill>
              </a:rPr>
              <a:t> і </a:t>
            </a:r>
            <a:r>
              <a:rPr lang="ru-RU" sz="2800" dirty="0" err="1">
                <a:solidFill>
                  <a:schemeClr val="tx1"/>
                </a:solidFill>
              </a:rPr>
              <a:t>вівтарній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частині</a:t>
            </a:r>
            <a:r>
              <a:rPr lang="ru-RU" sz="2800" dirty="0">
                <a:solidFill>
                  <a:schemeClr val="tx1"/>
                </a:solidFill>
              </a:rPr>
              <a:t>: </a:t>
            </a:r>
            <a:r>
              <a:rPr lang="ru-RU" sz="2800" dirty="0" err="1">
                <a:solidFill>
                  <a:schemeClr val="tx1"/>
                </a:solidFill>
              </a:rPr>
              <a:t>великі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площини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стін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діляться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пілястрами</a:t>
            </a:r>
            <a:r>
              <a:rPr lang="ru-RU" sz="2800" dirty="0">
                <a:solidFill>
                  <a:schemeClr val="tx1"/>
                </a:solidFill>
              </a:rPr>
              <a:t>, на </a:t>
            </a:r>
            <a:r>
              <a:rPr lang="ru-RU" sz="2800" dirty="0" err="1">
                <a:solidFill>
                  <a:schemeClr val="tx1"/>
                </a:solidFill>
              </a:rPr>
              <a:t>які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спираються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архівольти</a:t>
            </a:r>
            <a:r>
              <a:rPr lang="ru-RU" sz="2800" dirty="0">
                <a:solidFill>
                  <a:schemeClr val="tx1"/>
                </a:solidFill>
              </a:rPr>
              <a:t>, фриз – </a:t>
            </a:r>
            <a:r>
              <a:rPr lang="ru-RU" sz="2800" dirty="0" err="1">
                <a:solidFill>
                  <a:schemeClr val="tx1"/>
                </a:solidFill>
              </a:rPr>
              <a:t>метопи</a:t>
            </a:r>
            <a:r>
              <a:rPr lang="ru-RU" sz="2800" dirty="0">
                <a:solidFill>
                  <a:schemeClr val="tx1"/>
                </a:solidFill>
              </a:rPr>
              <a:t> і </a:t>
            </a:r>
            <a:r>
              <a:rPr lang="ru-RU" sz="2800" dirty="0" err="1">
                <a:solidFill>
                  <a:schemeClr val="tx1"/>
                </a:solidFill>
              </a:rPr>
              <a:t>тригліфи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3395" y="142502"/>
            <a:ext cx="8265241" cy="1054250"/>
          </a:xfrm>
        </p:spPr>
        <p:txBody>
          <a:bodyPr/>
          <a:lstStyle/>
          <a:p>
            <a:r>
              <a:rPr lang="ru-RU" sz="4400" dirty="0"/>
              <a:t>Костел і </a:t>
            </a:r>
            <a:r>
              <a:rPr lang="ru-RU" sz="4400" dirty="0" err="1"/>
              <a:t>монастир</a:t>
            </a:r>
            <a:r>
              <a:rPr lang="ru-RU" sz="4400" dirty="0"/>
              <a:t> </a:t>
            </a:r>
            <a:r>
              <a:rPr lang="ru-RU" sz="4400" dirty="0" err="1"/>
              <a:t>Бенедиктинок</a:t>
            </a:r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24" y="1268760"/>
            <a:ext cx="3946823" cy="512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305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5" y="1124744"/>
            <a:ext cx="4248471" cy="547260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Вона </a:t>
            </a:r>
            <a:r>
              <a:rPr lang="ru-RU" dirty="0">
                <a:solidFill>
                  <a:schemeClr val="tx1"/>
                </a:solidFill>
              </a:rPr>
              <a:t>створена як </a:t>
            </a:r>
            <a:r>
              <a:rPr lang="ru-RU" dirty="0" err="1">
                <a:solidFill>
                  <a:schemeClr val="tx1"/>
                </a:solidFill>
              </a:rPr>
              <a:t>родинна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усипальниця</a:t>
            </a:r>
            <a:r>
              <a:rPr lang="ru-RU" dirty="0">
                <a:solidFill>
                  <a:schemeClr val="tx1"/>
                </a:solidFill>
              </a:rPr>
              <a:t> за наказом Мартина </a:t>
            </a:r>
            <a:r>
              <a:rPr lang="ru-RU" dirty="0" err="1">
                <a:solidFill>
                  <a:schemeClr val="tx1"/>
                </a:solidFill>
              </a:rPr>
              <a:t>Кампіана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найвпливовішого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городянина</a:t>
            </a:r>
            <a:r>
              <a:rPr lang="ru-RU" dirty="0">
                <a:solidFill>
                  <a:schemeClr val="tx1"/>
                </a:solidFill>
              </a:rPr>
              <a:t> Львова,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був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ньому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повновладним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володарем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smtClean="0">
                <a:solidFill>
                  <a:schemeClr val="tx1"/>
                </a:solidFill>
              </a:rPr>
              <a:t>Ясна </a:t>
            </a:r>
            <a:r>
              <a:rPr lang="ru-RU" dirty="0" err="1">
                <a:solidFill>
                  <a:schemeClr val="tx1"/>
                </a:solidFill>
              </a:rPr>
              <a:t>логіка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конструкцій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каплиці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її</a:t>
            </a:r>
            <a:r>
              <a:rPr lang="ru-RU" dirty="0">
                <a:solidFill>
                  <a:schemeClr val="tx1"/>
                </a:solidFill>
              </a:rPr>
              <a:t> дидактично-</a:t>
            </a:r>
            <a:r>
              <a:rPr lang="ru-RU" dirty="0" err="1">
                <a:solidFill>
                  <a:schemeClr val="tx1"/>
                </a:solidFill>
              </a:rPr>
              <a:t>повчальний</a:t>
            </a:r>
            <a:r>
              <a:rPr lang="ru-RU" dirty="0">
                <a:solidFill>
                  <a:schemeClr val="tx1"/>
                </a:solidFill>
              </a:rPr>
              <a:t> характер </a:t>
            </a:r>
            <a:r>
              <a:rPr lang="ru-RU" dirty="0" err="1">
                <a:solidFill>
                  <a:schemeClr val="tx1"/>
                </a:solidFill>
              </a:rPr>
              <a:t>оздоблення</a:t>
            </a:r>
            <a:r>
              <a:rPr lang="ru-RU" dirty="0">
                <a:solidFill>
                  <a:schemeClr val="tx1"/>
                </a:solidFill>
              </a:rPr>
              <a:t>, благородна простота в </a:t>
            </a:r>
            <a:r>
              <a:rPr lang="ru-RU" dirty="0" err="1">
                <a:solidFill>
                  <a:schemeClr val="tx1"/>
                </a:solidFill>
              </a:rPr>
              <a:t>сполуці</a:t>
            </a:r>
            <a:r>
              <a:rPr lang="ru-RU" dirty="0">
                <a:solidFill>
                  <a:schemeClr val="tx1"/>
                </a:solidFill>
              </a:rPr>
              <a:t> з чисто </a:t>
            </a:r>
            <a:r>
              <a:rPr lang="ru-RU" dirty="0" err="1">
                <a:solidFill>
                  <a:schemeClr val="tx1"/>
                </a:solidFill>
              </a:rPr>
              <a:t>світськими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рішеннями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естер’єра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ставлять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пам’ятку</a:t>
            </a:r>
            <a:r>
              <a:rPr lang="ru-RU" dirty="0">
                <a:solidFill>
                  <a:schemeClr val="tx1"/>
                </a:solidFill>
              </a:rPr>
              <a:t> в ряд </a:t>
            </a:r>
            <a:r>
              <a:rPr lang="ru-RU" dirty="0" err="1">
                <a:solidFill>
                  <a:schemeClr val="tx1"/>
                </a:solidFill>
              </a:rPr>
              <a:t>найвидатніших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Львові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  <a:p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56263" cy="1054250"/>
          </a:xfrm>
        </p:spPr>
        <p:txBody>
          <a:bodyPr/>
          <a:lstStyle/>
          <a:p>
            <a:r>
              <a:rPr lang="ru-RU" sz="4800" dirty="0" err="1"/>
              <a:t>К</a:t>
            </a:r>
            <a:r>
              <a:rPr lang="ru-RU" sz="4800" dirty="0" err="1" smtClean="0"/>
              <a:t>аплиця</a:t>
            </a:r>
            <a:r>
              <a:rPr lang="ru-RU" sz="4800" dirty="0" smtClean="0"/>
              <a:t> </a:t>
            </a:r>
            <a:r>
              <a:rPr lang="ru-RU" sz="4800" dirty="0" err="1"/>
              <a:t>Кампіанів</a:t>
            </a:r>
            <a:endParaRPr lang="ru-RU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49" y="1196752"/>
            <a:ext cx="417369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929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124743"/>
            <a:ext cx="4320480" cy="540060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 err="1">
                <a:solidFill>
                  <a:schemeClr val="tx1"/>
                </a:solidFill>
              </a:rPr>
              <a:t>каплиці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Боїмів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помітні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запозичення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Зигмунтівської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каплиці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Кракові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, перш за все, </a:t>
            </a:r>
            <a:r>
              <a:rPr lang="ru-RU" dirty="0" err="1">
                <a:solidFill>
                  <a:schemeClr val="tx1"/>
                </a:solidFill>
              </a:rPr>
              <a:t>загальне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архітектонічно-конструктивне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рішення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Будівля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центрична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квадратна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плані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перекрита</a:t>
            </a:r>
            <a:r>
              <a:rPr lang="ru-RU" dirty="0">
                <a:solidFill>
                  <a:schemeClr val="tx1"/>
                </a:solidFill>
              </a:rPr>
              <a:t> куполом. Все ж </a:t>
            </a:r>
            <a:r>
              <a:rPr lang="ru-RU" dirty="0" err="1">
                <a:solidFill>
                  <a:schemeClr val="tx1"/>
                </a:solidFill>
              </a:rPr>
              <a:t>традиції</a:t>
            </a:r>
            <a:r>
              <a:rPr lang="ru-RU" dirty="0">
                <a:solidFill>
                  <a:schemeClr val="tx1"/>
                </a:solidFill>
              </a:rPr>
              <a:t> і культурна атмосфера </a:t>
            </a:r>
            <a:r>
              <a:rPr lang="ru-RU" dirty="0" err="1">
                <a:solidFill>
                  <a:schemeClr val="tx1"/>
                </a:solidFill>
              </a:rPr>
              <a:t>тогочасного</a:t>
            </a:r>
            <a:r>
              <a:rPr lang="ru-RU" dirty="0">
                <a:solidFill>
                  <a:schemeClr val="tx1"/>
                </a:solidFill>
              </a:rPr>
              <a:t> Львова </a:t>
            </a:r>
            <a:r>
              <a:rPr lang="ru-RU" dirty="0" err="1">
                <a:solidFill>
                  <a:schemeClr val="tx1"/>
                </a:solidFill>
              </a:rPr>
              <a:t>зумовили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створення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цілком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оригінальної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споруди</a:t>
            </a:r>
            <a:r>
              <a:rPr lang="ru-RU" dirty="0">
                <a:solidFill>
                  <a:schemeClr val="tx1"/>
                </a:solidFill>
              </a:rPr>
              <a:t>, яка не </a:t>
            </a:r>
            <a:r>
              <a:rPr lang="ru-RU" dirty="0" err="1">
                <a:solidFill>
                  <a:schemeClr val="tx1"/>
                </a:solidFill>
              </a:rPr>
              <a:t>має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аналогії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повторень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5876" y="80772"/>
            <a:ext cx="7756263" cy="1054250"/>
          </a:xfrm>
        </p:spPr>
        <p:txBody>
          <a:bodyPr/>
          <a:lstStyle/>
          <a:p>
            <a:r>
              <a:rPr lang="vi-VN" sz="4800" dirty="0" smtClean="0"/>
              <a:t>Каплиця </a:t>
            </a:r>
            <a:r>
              <a:rPr lang="vi-VN" sz="4800" dirty="0"/>
              <a:t>Боїмів</a:t>
            </a:r>
            <a:endParaRPr lang="ru-RU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5"/>
            <a:ext cx="356573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181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25658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Працюючи </a:t>
            </a:r>
            <a:r>
              <a:rPr lang="uk-UA" dirty="0" smtClean="0"/>
              <a:t>над проектом я дізналася :</a:t>
            </a:r>
          </a:p>
          <a:p>
            <a:r>
              <a:rPr lang="ru-RU" dirty="0" err="1" smtClean="0"/>
              <a:t>історію</a:t>
            </a:r>
            <a:r>
              <a:rPr lang="ru-RU" dirty="0" smtClean="0"/>
              <a:t> </a:t>
            </a:r>
            <a:r>
              <a:rPr lang="ru-RU" dirty="0" err="1"/>
              <a:t>проникнення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Ренесансу</a:t>
            </a:r>
            <a:r>
              <a:rPr lang="ru-RU" dirty="0"/>
              <a:t>  на 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smtClean="0"/>
              <a:t>,</a:t>
            </a:r>
          </a:p>
          <a:p>
            <a:r>
              <a:rPr lang="ru-RU" dirty="0" smtClean="0"/>
              <a:t>причину </a:t>
            </a:r>
            <a:r>
              <a:rPr lang="ru-RU" dirty="0"/>
              <a:t>, </a:t>
            </a:r>
            <a:r>
              <a:rPr lang="ru-RU" dirty="0" err="1"/>
              <a:t>із</a:t>
            </a:r>
            <a:r>
              <a:rPr lang="ru-RU" dirty="0"/>
              <a:t>– за 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Львів</a:t>
            </a:r>
            <a:r>
              <a:rPr lang="ru-RU" dirty="0"/>
              <a:t>  </a:t>
            </a:r>
            <a:r>
              <a:rPr lang="ru-RU" dirty="0" err="1"/>
              <a:t>відбудовували</a:t>
            </a:r>
            <a:r>
              <a:rPr lang="ru-RU" dirty="0"/>
              <a:t> у  ренесанському  </a:t>
            </a:r>
            <a:r>
              <a:rPr lang="ru-RU" dirty="0" err="1"/>
              <a:t>стилі</a:t>
            </a:r>
            <a:r>
              <a:rPr lang="ru-RU" dirty="0"/>
              <a:t> </a:t>
            </a:r>
          </a:p>
          <a:p>
            <a:r>
              <a:rPr lang="ru-RU" dirty="0" err="1" smtClean="0"/>
              <a:t>архітекторів</a:t>
            </a:r>
            <a:r>
              <a:rPr lang="ru-RU" dirty="0" smtClean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відіграли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роль у </a:t>
            </a:r>
            <a:r>
              <a:rPr lang="ru-RU" dirty="0" err="1"/>
              <a:t>відбудовуванні</a:t>
            </a:r>
            <a:endParaRPr lang="ru-RU" dirty="0"/>
          </a:p>
          <a:p>
            <a:pPr marL="0" indent="0">
              <a:buNone/>
            </a:pPr>
            <a:r>
              <a:rPr lang="uk-UA" dirty="0" smtClean="0"/>
              <a:t>Я ознайомилася  та дослідила архітектурні споруди які </a:t>
            </a:r>
            <a:r>
              <a:rPr lang="uk-UA" dirty="0" err="1" smtClean="0"/>
              <a:t>стоворювалися</a:t>
            </a:r>
            <a:r>
              <a:rPr lang="uk-UA" dirty="0" smtClean="0"/>
              <a:t> в </a:t>
            </a:r>
            <a:r>
              <a:rPr lang="uk-UA" dirty="0" err="1" smtClean="0"/>
              <a:t>ренесаському</a:t>
            </a:r>
            <a:r>
              <a:rPr lang="uk-UA" dirty="0" smtClean="0"/>
              <a:t> стилі . Мене  вразила  їхня краса  та історія .</a:t>
            </a:r>
          </a:p>
          <a:p>
            <a:pPr marL="0" indent="0">
              <a:buNone/>
            </a:pPr>
            <a:r>
              <a:rPr lang="uk-UA" dirty="0" smtClean="0"/>
              <a:t>Я  вважаю що ознайомившись з моєю </a:t>
            </a:r>
            <a:r>
              <a:rPr lang="uk-UA" dirty="0" err="1" smtClean="0"/>
              <a:t>презинтацією</a:t>
            </a:r>
            <a:r>
              <a:rPr lang="uk-UA" dirty="0" smtClean="0"/>
              <a:t>  ви дізналися  більше  про архітектуру Львова.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56263" cy="1054250"/>
          </a:xfrm>
        </p:spPr>
        <p:txBody>
          <a:bodyPr/>
          <a:lstStyle/>
          <a:p>
            <a:r>
              <a:rPr lang="ru-RU" dirty="0" err="1"/>
              <a:t>Висновок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945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1112" y="1215194"/>
            <a:ext cx="8633376" cy="5454166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err="1" smtClean="0"/>
              <a:t>Ренесансна</a:t>
            </a:r>
            <a:r>
              <a:rPr lang="ru-RU" sz="2000" dirty="0" smtClean="0"/>
              <a:t> </a:t>
            </a:r>
            <a:r>
              <a:rPr lang="ru-RU" sz="2000" dirty="0" err="1"/>
              <a:t>архітектура</a:t>
            </a:r>
            <a:r>
              <a:rPr lang="ru-RU" sz="2000" dirty="0"/>
              <a:t> </a:t>
            </a:r>
            <a:r>
              <a:rPr lang="ru-RU" sz="2000" dirty="0" smtClean="0"/>
              <a:t>Львова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septima.net.ua/ukr/statii/renescansnaya-arkhitektura-lvova-4-4</a:t>
            </a:r>
            <a:endParaRPr lang="uk-UA" sz="2000" dirty="0" smtClean="0"/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Культура </a:t>
            </a:r>
            <a:r>
              <a:rPr lang="uk-UA" sz="2000" dirty="0"/>
              <a:t>України кінця Х</a:t>
            </a:r>
            <a:r>
              <a:rPr lang="en-US" sz="2000" dirty="0"/>
              <a:t>IV- </a:t>
            </a:r>
            <a:r>
              <a:rPr lang="uk-UA" sz="2000" dirty="0"/>
              <a:t>першої половини </a:t>
            </a:r>
            <a:r>
              <a:rPr lang="uk-UA" sz="2000" dirty="0" smtClean="0"/>
              <a:t>Х</a:t>
            </a:r>
            <a:r>
              <a:rPr lang="en-US" sz="2000" dirty="0" smtClean="0"/>
              <a:t>VI</a:t>
            </a:r>
            <a:r>
              <a:rPr lang="uk-UA" sz="2000" dirty="0" smtClean="0"/>
              <a:t>ІІ ст.</a:t>
            </a:r>
            <a:r>
              <a:rPr lang="en-US" sz="2000" dirty="0"/>
              <a:t> </a:t>
            </a:r>
            <a:endParaRPr lang="uk-UA" sz="2000" dirty="0" smtClean="0"/>
          </a:p>
          <a:p>
            <a:pPr marL="0" indent="0">
              <a:buNone/>
            </a:pPr>
            <a:r>
              <a:rPr lang="uk-UA" sz="2000" dirty="0"/>
              <a:t>Високий </a:t>
            </a:r>
            <a:r>
              <a:rPr lang="uk-UA" sz="2000" dirty="0" smtClean="0"/>
              <a:t>замок </a:t>
            </a: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</a:t>
            </a:r>
            <a:r>
              <a:rPr lang="en-US" sz="2000" dirty="0" smtClean="0">
                <a:hlinkClick r:id="rId3"/>
              </a:rPr>
              <a:t>travellviv.com/uk_vysokuy_zamok.html</a:t>
            </a:r>
            <a:endParaRPr lang="uk-UA" sz="2000" dirty="0" smtClean="0"/>
          </a:p>
          <a:p>
            <a:pPr marL="0" indent="0">
              <a:buNone/>
            </a:pPr>
            <a:r>
              <a:rPr lang="ru-RU" sz="2000" dirty="0"/>
              <a:t>Фотопроект Николая Кравцова «</a:t>
            </a:r>
            <a:r>
              <a:rPr lang="ru-RU" sz="2000" dirty="0" err="1"/>
              <a:t>Моменти</a:t>
            </a:r>
            <a:r>
              <a:rPr lang="ru-RU" sz="2000" dirty="0"/>
              <a:t> з </a:t>
            </a:r>
            <a:r>
              <a:rPr lang="ru-RU" sz="2000" dirty="0" err="1"/>
              <a:t>минулого</a:t>
            </a:r>
            <a:r>
              <a:rPr lang="ru-RU" sz="2000" dirty="0"/>
              <a:t> Львова», старинные фото города и наши дни</a:t>
            </a:r>
            <a:r>
              <a:rPr lang="ru-RU" sz="2000" dirty="0" smtClean="0"/>
              <a:t>.</a:t>
            </a:r>
            <a:r>
              <a:rPr lang="en-US" sz="2000" dirty="0"/>
              <a:t> </a:t>
            </a:r>
            <a:r>
              <a:rPr lang="en-US" sz="2000" dirty="0">
                <a:hlinkClick r:id="rId4"/>
              </a:rPr>
              <a:t>http://www.archdesignfoto.com</a:t>
            </a:r>
            <a:r>
              <a:rPr lang="en-US" sz="2000" dirty="0" smtClean="0">
                <a:hlinkClick r:id="rId4"/>
              </a:rPr>
              <a:t>/</a:t>
            </a:r>
            <a:endParaRPr lang="uk-UA" sz="2000" dirty="0" smtClean="0"/>
          </a:p>
          <a:p>
            <a:pPr marL="0" indent="0">
              <a:buNone/>
            </a:pPr>
            <a:r>
              <a:rPr lang="uk-UA" sz="2000" dirty="0"/>
              <a:t>Фотографії старого </a:t>
            </a:r>
            <a:r>
              <a:rPr lang="uk-UA" sz="2000" dirty="0" smtClean="0"/>
              <a:t>Львова </a:t>
            </a:r>
            <a:r>
              <a:rPr lang="en-US" sz="2000" dirty="0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://photo-lviv.in.ua/ploscha-rynok-sertse-lvova</a:t>
            </a:r>
            <a:r>
              <a:rPr lang="en-US" sz="2000" dirty="0" smtClean="0">
                <a:hlinkClick r:id="rId5"/>
              </a:rPr>
              <a:t>/</a:t>
            </a:r>
            <a:endParaRPr lang="uk-UA" sz="2000" dirty="0" smtClean="0"/>
          </a:p>
          <a:p>
            <a:pPr marL="0" indent="0">
              <a:buNone/>
            </a:pPr>
            <a:r>
              <a:rPr lang="en-US" sz="2000" dirty="0">
                <a:hlinkClick r:id="rId6"/>
              </a:rPr>
              <a:t>http://</a:t>
            </a:r>
            <a:r>
              <a:rPr lang="en-US" sz="2000" dirty="0" smtClean="0">
                <a:hlinkClick r:id="rId6"/>
              </a:rPr>
              <a:t>old.lviv.ua/fotografii_starogo_lvova_3.php</a:t>
            </a:r>
            <a:endParaRPr lang="uk-UA" sz="2000" dirty="0" smtClean="0"/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56263" cy="1054250"/>
          </a:xfrm>
        </p:spPr>
        <p:txBody>
          <a:bodyPr/>
          <a:lstStyle/>
          <a:p>
            <a:r>
              <a:rPr lang="uk-UA" sz="4800" dirty="0" smtClean="0"/>
              <a:t> Використані джерела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795051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44423"/>
              </p:ext>
            </p:extLst>
          </p:nvPr>
        </p:nvGraphicFramePr>
        <p:xfrm>
          <a:off x="4716016" y="1196752"/>
          <a:ext cx="403244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054250"/>
          </a:xfrm>
        </p:spPr>
        <p:txBody>
          <a:bodyPr/>
          <a:lstStyle/>
          <a:p>
            <a:r>
              <a:rPr lang="uk-UA" dirty="0" smtClean="0"/>
              <a:t>Вікторина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98932659"/>
              </p:ext>
            </p:extLst>
          </p:nvPr>
        </p:nvGraphicFramePr>
        <p:xfrm>
          <a:off x="323528" y="1196752"/>
          <a:ext cx="417646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11528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2276872"/>
            <a:ext cx="7128791" cy="273630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600" dirty="0" smtClean="0">
                <a:solidFill>
                  <a:schemeClr val="tx1"/>
                </a:solidFill>
              </a:rPr>
              <a:t>Після якої події в Україну поступово проникає і поширюється Європейський Ренесанс ?</a:t>
            </a:r>
          </a:p>
          <a:p>
            <a:pPr marL="0" indent="0">
              <a:buNone/>
            </a:pPr>
            <a:endParaRPr lang="uk-UA" sz="26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600" dirty="0" err="1" smtClean="0">
                <a:solidFill>
                  <a:schemeClr val="tx1"/>
                </a:solidFill>
              </a:rPr>
              <a:t>після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розпаду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єдиної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>
                <a:solidFill>
                  <a:schemeClr val="tx1"/>
                </a:solidFill>
              </a:rPr>
              <a:t>Речі</a:t>
            </a:r>
            <a:r>
              <a:rPr lang="ru-RU" sz="2600" dirty="0">
                <a:solidFill>
                  <a:schemeClr val="tx1"/>
                </a:solidFill>
              </a:rPr>
              <a:t> </a:t>
            </a:r>
            <a:r>
              <a:rPr lang="ru-RU" sz="2600" dirty="0" err="1">
                <a:solidFill>
                  <a:schemeClr val="tx1"/>
                </a:solidFill>
              </a:rPr>
              <a:t>Посполитої</a:t>
            </a:r>
            <a:r>
              <a:rPr lang="uk-UA" sz="2600" dirty="0" smtClean="0">
                <a:solidFill>
                  <a:schemeClr val="tx1"/>
                </a:solidFill>
              </a:rPr>
              <a:t> 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 dirty="0" err="1" smtClean="0">
                <a:solidFill>
                  <a:schemeClr val="tx1"/>
                </a:solidFill>
              </a:rPr>
              <a:t>після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>
                <a:solidFill>
                  <a:schemeClr val="tx1"/>
                </a:solidFill>
              </a:rPr>
              <a:t>утворення</a:t>
            </a:r>
            <a:r>
              <a:rPr lang="ru-RU" sz="2600" dirty="0">
                <a:solidFill>
                  <a:schemeClr val="tx1"/>
                </a:solidFill>
              </a:rPr>
              <a:t> </a:t>
            </a:r>
            <a:r>
              <a:rPr lang="ru-RU" sz="2600" dirty="0" err="1">
                <a:solidFill>
                  <a:schemeClr val="tx1"/>
                </a:solidFill>
              </a:rPr>
              <a:t>єдиної</a:t>
            </a:r>
            <a:r>
              <a:rPr lang="ru-RU" sz="2600" dirty="0">
                <a:solidFill>
                  <a:schemeClr val="tx1"/>
                </a:solidFill>
              </a:rPr>
              <a:t> </a:t>
            </a:r>
            <a:r>
              <a:rPr lang="ru-RU" sz="2600" dirty="0" err="1">
                <a:solidFill>
                  <a:schemeClr val="tx1"/>
                </a:solidFill>
              </a:rPr>
              <a:t>Речі</a:t>
            </a:r>
            <a:r>
              <a:rPr lang="ru-RU" sz="2600" dirty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Посполитої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600" dirty="0" smtClean="0">
                <a:solidFill>
                  <a:schemeClr val="tx1"/>
                </a:solidFill>
              </a:rPr>
              <a:t>після  підписання Люблінської унії в 1569 р.</a:t>
            </a:r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Питання 1</a:t>
            </a:r>
            <a:endParaRPr lang="ru-RU" dirty="0"/>
          </a:p>
        </p:txBody>
      </p:sp>
      <p:sp>
        <p:nvSpPr>
          <p:cNvPr id="4" name="7-конечная звезда 3">
            <a:hlinkClick r:id="rId2" action="ppaction://hlinksldjump"/>
          </p:cNvPr>
          <p:cNvSpPr/>
          <p:nvPr/>
        </p:nvSpPr>
        <p:spPr>
          <a:xfrm>
            <a:off x="7011379" y="3546230"/>
            <a:ext cx="360040" cy="36004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419" y="3977790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44" y="4473670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377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404664"/>
            <a:ext cx="7745505" cy="3877815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Каплиця Трьох Святителів</a:t>
            </a:r>
          </a:p>
          <a:p>
            <a:r>
              <a:rPr lang="uk-UA" dirty="0">
                <a:solidFill>
                  <a:schemeClr val="tx1"/>
                </a:solidFill>
              </a:rPr>
              <a:t>Костел і монастир </a:t>
            </a:r>
            <a:r>
              <a:rPr lang="uk-UA" dirty="0" err="1">
                <a:solidFill>
                  <a:schemeClr val="tx1"/>
                </a:solidFill>
              </a:rPr>
              <a:t>Бенедиктинок</a:t>
            </a:r>
            <a:endParaRPr lang="uk-UA" dirty="0">
              <a:solidFill>
                <a:schemeClr val="tx1"/>
              </a:solidFill>
            </a:endParaRPr>
          </a:p>
          <a:p>
            <a:r>
              <a:rPr lang="ru-RU" dirty="0" err="1">
                <a:solidFill>
                  <a:schemeClr val="tx1"/>
                </a:solidFill>
              </a:rPr>
              <a:t>Каплиця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Кампіанів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vi-VN" dirty="0">
                <a:solidFill>
                  <a:schemeClr val="tx1"/>
                </a:solidFill>
              </a:rPr>
              <a:t>Каплиця Боїмів</a:t>
            </a:r>
            <a:endParaRPr lang="uk-UA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Висновок</a:t>
            </a:r>
          </a:p>
          <a:p>
            <a:r>
              <a:rPr lang="uk-UA" dirty="0">
                <a:solidFill>
                  <a:schemeClr val="tx1"/>
                </a:solidFill>
              </a:rPr>
              <a:t>Вікторина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594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132856"/>
            <a:ext cx="7848872" cy="3877815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chemeClr val="tx1"/>
                </a:solidFill>
              </a:rPr>
              <a:t>Яка причина  відбудови Львова  в ренесанському стилі?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>
                <a:solidFill>
                  <a:schemeClr val="tx1"/>
                </a:solidFill>
              </a:rPr>
              <a:t>відбувся повінь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>
                <a:solidFill>
                  <a:schemeClr val="tx1"/>
                </a:solidFill>
              </a:rPr>
              <a:t>жителі міста прагнули зробити </a:t>
            </a:r>
            <a:r>
              <a:rPr lang="uk-UA" dirty="0" err="1" smtClean="0">
                <a:solidFill>
                  <a:schemeClr val="tx1"/>
                </a:solidFill>
              </a:rPr>
              <a:t>львів</a:t>
            </a:r>
            <a:r>
              <a:rPr lang="uk-UA" dirty="0" smtClean="0">
                <a:solidFill>
                  <a:schemeClr val="tx1"/>
                </a:solidFill>
              </a:rPr>
              <a:t> найкрасивішим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>
                <a:solidFill>
                  <a:schemeClr val="tx1"/>
                </a:solidFill>
              </a:rPr>
              <a:t>виникла пожежа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Питання </a:t>
            </a:r>
            <a:r>
              <a:rPr lang="uk-UA" dirty="0" smtClean="0"/>
              <a:t>2</a:t>
            </a:r>
            <a:endParaRPr lang="ru-RU" dirty="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8920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956" y="3116064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465" y="3573016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802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204864"/>
            <a:ext cx="7401144" cy="387781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/>
              <a:t>Які</a:t>
            </a:r>
            <a:r>
              <a:rPr lang="ru-RU" dirty="0" smtClean="0"/>
              <a:t>  </a:t>
            </a:r>
            <a:r>
              <a:rPr lang="ru-RU" dirty="0" err="1" smtClean="0"/>
              <a:t>арх</a:t>
            </a:r>
            <a:r>
              <a:rPr lang="uk-UA" dirty="0" smtClean="0"/>
              <a:t>і</a:t>
            </a:r>
            <a:r>
              <a:rPr lang="ru-RU" dirty="0" err="1" smtClean="0"/>
              <a:t>тектори</a:t>
            </a:r>
            <a:r>
              <a:rPr lang="ru-RU" dirty="0" smtClean="0"/>
              <a:t>    </a:t>
            </a:r>
            <a:r>
              <a:rPr lang="ru-RU" dirty="0" err="1" smtClean="0"/>
              <a:t>зіграли</a:t>
            </a:r>
            <a:r>
              <a:rPr lang="ru-RU" dirty="0" smtClean="0"/>
              <a:t> </a:t>
            </a:r>
            <a:r>
              <a:rPr lang="ru-RU" dirty="0" err="1" smtClean="0"/>
              <a:t>провідну</a:t>
            </a:r>
            <a:r>
              <a:rPr lang="ru-RU" dirty="0" smtClean="0"/>
              <a:t> роль в 2-й </a:t>
            </a:r>
            <a:r>
              <a:rPr lang="ru-RU" dirty="0"/>
              <a:t>пол. XVI ст</a:t>
            </a:r>
            <a:r>
              <a:rPr lang="ru-RU" dirty="0" smtClean="0"/>
              <a:t>.?</a:t>
            </a:r>
          </a:p>
          <a:p>
            <a:pPr marL="0" indent="0">
              <a:buNone/>
            </a:pP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Петро </a:t>
            </a:r>
            <a:r>
              <a:rPr lang="ru-RU" dirty="0" err="1" smtClean="0"/>
              <a:t>Барбон</a:t>
            </a:r>
            <a:r>
              <a:rPr lang="ru-RU" dirty="0" smtClean="0"/>
              <a:t>, </a:t>
            </a:r>
            <a:r>
              <a:rPr lang="ru-RU" dirty="0" err="1" smtClean="0"/>
              <a:t>Павло</a:t>
            </a:r>
            <a:r>
              <a:rPr lang="ru-RU" dirty="0" smtClean="0"/>
              <a:t> Римлянин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err="1" smtClean="0"/>
              <a:t>Іван</a:t>
            </a:r>
            <a:r>
              <a:rPr lang="ru-RU" dirty="0" smtClean="0"/>
              <a:t> Римлянин , Петро </a:t>
            </a:r>
            <a:r>
              <a:rPr lang="ru-RU" dirty="0" err="1" smtClean="0"/>
              <a:t>Італієць</a:t>
            </a: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r>
              <a:rPr lang="ru-RU" dirty="0" err="1" smtClean="0"/>
              <a:t>Костянтин</a:t>
            </a:r>
            <a:r>
              <a:rPr lang="ru-RU" dirty="0" smtClean="0"/>
              <a:t> </a:t>
            </a:r>
            <a:r>
              <a:rPr lang="ru-RU" dirty="0" err="1" smtClean="0"/>
              <a:t>Корнякт</a:t>
            </a:r>
            <a:r>
              <a:rPr lang="ru-RU" dirty="0" smtClean="0"/>
              <a:t>, Данило </a:t>
            </a:r>
            <a:r>
              <a:rPr lang="ru-RU" dirty="0" err="1" smtClean="0"/>
              <a:t>Барбон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Питання 3 </a:t>
            </a:r>
            <a:endParaRPr lang="ru-RU" dirty="0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41277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057" y="4362588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60" y="3429000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319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err="1"/>
              <a:t>Львів</a:t>
            </a:r>
            <a:r>
              <a:rPr lang="ru-RU" dirty="0"/>
              <a:t> </a:t>
            </a:r>
            <a:r>
              <a:rPr lang="ru-RU" dirty="0" err="1"/>
              <a:t>планувався</a:t>
            </a:r>
            <a:r>
              <a:rPr lang="ru-RU" dirty="0"/>
              <a:t> по-новому. </a:t>
            </a:r>
            <a:r>
              <a:rPr lang="ru-RU" dirty="0" err="1" smtClean="0"/>
              <a:t>Що</a:t>
            </a:r>
            <a:r>
              <a:rPr lang="ru-RU" dirty="0" smtClean="0"/>
              <a:t> середньовічного </a:t>
            </a:r>
            <a:r>
              <a:rPr lang="ru-RU" dirty="0" err="1" smtClean="0"/>
              <a:t>зберігалося</a:t>
            </a:r>
            <a:r>
              <a:rPr lang="ru-RU" dirty="0" smtClean="0"/>
              <a:t> в </a:t>
            </a:r>
            <a:r>
              <a:rPr lang="ru-RU" dirty="0" err="1"/>
              <a:t>архітектурі</a:t>
            </a:r>
            <a:r>
              <a:rPr lang="ru-RU" dirty="0"/>
              <a:t> </a:t>
            </a:r>
            <a:r>
              <a:rPr lang="ru-RU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err="1" smtClean="0"/>
              <a:t>Зберігалося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середньовічне</a:t>
            </a:r>
            <a:r>
              <a:rPr lang="ru-RU" dirty="0" smtClean="0"/>
              <a:t> </a:t>
            </a:r>
            <a:r>
              <a:rPr lang="ru-RU" dirty="0" err="1" smtClean="0"/>
              <a:t>розміщення</a:t>
            </a:r>
            <a:r>
              <a:rPr lang="ru-RU" dirty="0" smtClean="0"/>
              <a:t> центру –</a:t>
            </a:r>
            <a:r>
              <a:rPr lang="ru-RU" dirty="0" err="1" smtClean="0"/>
              <a:t>ринкова</a:t>
            </a:r>
            <a:r>
              <a:rPr lang="ru-RU" dirty="0" smtClean="0"/>
              <a:t> </a:t>
            </a:r>
            <a:r>
              <a:rPr lang="ru-RU" dirty="0" err="1" smtClean="0"/>
              <a:t>площа</a:t>
            </a:r>
            <a:r>
              <a:rPr lang="ru-RU" dirty="0" smtClean="0"/>
              <a:t> з ратушею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Зберігся «Новий замок»</a:t>
            </a: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r>
              <a:rPr lang="uk-UA" dirty="0" err="1" smtClean="0"/>
              <a:t>Зберіглося</a:t>
            </a:r>
            <a:r>
              <a:rPr lang="uk-UA" dirty="0" smtClean="0"/>
              <a:t> розміщення парку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Питання 4 </a:t>
            </a:r>
            <a:endParaRPr lang="ru-RU" dirty="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98" y="3469631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50841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37112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23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196752"/>
            <a:ext cx="7745505" cy="387781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Що зображено на малюнку?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/>
              <a:t>Чорна </a:t>
            </a:r>
            <a:r>
              <a:rPr lang="uk-UA" dirty="0" err="1"/>
              <a:t>кам</a:t>
            </a:r>
            <a:r>
              <a:rPr lang="en-US" dirty="0"/>
              <a:t>’</a:t>
            </a:r>
            <a:r>
              <a:rPr lang="uk-UA" dirty="0" err="1"/>
              <a:t>яниця</a:t>
            </a:r>
            <a:r>
              <a:rPr lang="uk-UA" dirty="0"/>
              <a:t> </a:t>
            </a:r>
            <a:endParaRPr lang="uk-UA" dirty="0" smtClean="0"/>
          </a:p>
          <a:p>
            <a:pPr marL="457200" indent="-457200">
              <a:buFont typeface="+mj-lt"/>
              <a:buAutoNum type="arabicPeriod"/>
            </a:pPr>
            <a:r>
              <a:rPr lang="ru-RU" dirty="0" err="1"/>
              <a:t>Площа</a:t>
            </a:r>
            <a:r>
              <a:rPr lang="ru-RU" dirty="0"/>
              <a:t> </a:t>
            </a:r>
            <a:r>
              <a:rPr lang="ru-RU" dirty="0" err="1" smtClean="0"/>
              <a:t>Ринок</a:t>
            </a: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Площа </a:t>
            </a:r>
            <a:r>
              <a:rPr lang="uk-UA" dirty="0"/>
              <a:t>Галицька</a:t>
            </a:r>
            <a:br>
              <a:rPr lang="uk-UA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56263" cy="1054250"/>
          </a:xfrm>
        </p:spPr>
        <p:txBody>
          <a:bodyPr/>
          <a:lstStyle/>
          <a:p>
            <a:r>
              <a:rPr lang="uk-UA" dirty="0" smtClean="0"/>
              <a:t>Питання 5 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482940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84" y="2636912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50641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72816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850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 smtClean="0"/>
              <a:t>Яким правом  диктувалася </a:t>
            </a:r>
            <a:r>
              <a:rPr lang="ru-RU" dirty="0" err="1" smtClean="0"/>
              <a:t>специфіка</a:t>
            </a:r>
            <a:r>
              <a:rPr lang="ru-RU" dirty="0" smtClean="0"/>
              <a:t>  </a:t>
            </a:r>
            <a:r>
              <a:rPr lang="ru-RU" dirty="0" err="1" smtClean="0"/>
              <a:t>розміщення</a:t>
            </a:r>
            <a:r>
              <a:rPr lang="ru-RU" dirty="0" smtClean="0"/>
              <a:t>   </a:t>
            </a:r>
            <a:r>
              <a:rPr lang="ru-RU" dirty="0" err="1" smtClean="0"/>
              <a:t>будинків</a:t>
            </a:r>
            <a:r>
              <a:rPr lang="ru-RU" dirty="0" smtClean="0"/>
              <a:t>  на </a:t>
            </a:r>
            <a:r>
              <a:rPr lang="ru-RU" dirty="0" err="1" smtClean="0"/>
              <a:t>площі</a:t>
            </a:r>
            <a:r>
              <a:rPr lang="ru-RU" dirty="0" smtClean="0"/>
              <a:t> </a:t>
            </a:r>
            <a:r>
              <a:rPr lang="ru-RU" dirty="0" err="1" smtClean="0"/>
              <a:t>Ринок</a:t>
            </a:r>
            <a:r>
              <a:rPr lang="ru-RU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/>
              <a:t>п</a:t>
            </a:r>
            <a:r>
              <a:rPr lang="uk-UA" dirty="0" smtClean="0"/>
              <a:t>равом на  положення </a:t>
            </a:r>
            <a:r>
              <a:rPr lang="uk-UA" dirty="0" err="1" smtClean="0"/>
              <a:t>будинка</a:t>
            </a:r>
            <a:endParaRPr lang="uk-UA" dirty="0" smtClean="0"/>
          </a:p>
          <a:p>
            <a:pPr marL="457200" indent="-457200">
              <a:buFont typeface="+mj-lt"/>
              <a:buAutoNum type="arabicPeriod"/>
            </a:pPr>
            <a:r>
              <a:rPr lang="ru-RU" dirty="0" err="1" smtClean="0"/>
              <a:t>магдебурзьким</a:t>
            </a:r>
            <a:r>
              <a:rPr lang="ru-RU" dirty="0" smtClean="0"/>
              <a:t> правом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Питання 6 </a:t>
            </a:r>
            <a:endParaRPr lang="ru-RU" dirty="0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13517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88327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121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 smtClean="0"/>
              <a:t>Які  два </a:t>
            </a:r>
            <a:r>
              <a:rPr lang="uk-UA" dirty="0" err="1" smtClean="0"/>
              <a:t>різновида</a:t>
            </a:r>
            <a:r>
              <a:rPr lang="uk-UA" dirty="0" smtClean="0"/>
              <a:t>  « зіткнулися »  у Львові?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польський  та німецький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/>
              <a:t>ф</a:t>
            </a:r>
            <a:r>
              <a:rPr lang="uk-UA" dirty="0" smtClean="0"/>
              <a:t>ранцузький  і польський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/>
              <a:t>італійський та німецький</a:t>
            </a:r>
            <a:endParaRPr lang="uk-UA" dirty="0" smtClean="0"/>
          </a:p>
          <a:p>
            <a:pPr marL="457200" indent="-457200">
              <a:buFont typeface="+mj-lt"/>
              <a:buAutoNum type="arabicPeriod"/>
            </a:pPr>
            <a:endParaRPr lang="uk-UA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Питання 7</a:t>
            </a:r>
            <a:endParaRPr lang="ru-RU" dirty="0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00" y="2708920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2" y="3212976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65" y="3672890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851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 smtClean="0"/>
              <a:t>На скільки частин  членувався будинок ?</a:t>
            </a: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на  3 </a:t>
            </a:r>
            <a:r>
              <a:rPr lang="ru-RU" dirty="0" err="1" smtClean="0"/>
              <a:t>частини</a:t>
            </a: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на  4 частини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на  2 частини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Питання 8</a:t>
            </a:r>
            <a:endParaRPr lang="ru-RU" dirty="0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150" y="3521587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9747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744" y="2751449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417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196752"/>
            <a:ext cx="7745505" cy="549936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Що зображено на фото?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Відповідь</a:t>
            </a:r>
            <a:r>
              <a:rPr lang="uk-UA" dirty="0"/>
              <a:t>:</a:t>
            </a:r>
          </a:p>
          <a:p>
            <a:pPr marL="0" indent="0">
              <a:buNone/>
            </a:pPr>
            <a:endParaRPr lang="uk-UA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6277" y="188640"/>
            <a:ext cx="7756263" cy="1054250"/>
          </a:xfrm>
        </p:spPr>
        <p:txBody>
          <a:bodyPr/>
          <a:lstStyle/>
          <a:p>
            <a:r>
              <a:rPr lang="uk-UA" dirty="0"/>
              <a:t>Фото-опитування</a:t>
            </a:r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6"/>
            <a:ext cx="3518532" cy="535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62" y="2132856"/>
            <a:ext cx="2249487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конечная звезда 4">
            <a:hlinkClick r:id="rId4" action="ppaction://hlinksldjump"/>
          </p:cNvPr>
          <p:cNvSpPr/>
          <p:nvPr/>
        </p:nvSpPr>
        <p:spPr>
          <a:xfrm>
            <a:off x="2267744" y="5733256"/>
            <a:ext cx="936104" cy="8640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83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924944"/>
            <a:ext cx="7756263" cy="1054250"/>
          </a:xfrm>
        </p:spPr>
        <p:txBody>
          <a:bodyPr/>
          <a:lstStyle/>
          <a:p>
            <a:r>
              <a:rPr lang="uk-UA" dirty="0"/>
              <a:t>Чорна </a:t>
            </a:r>
            <a:r>
              <a:rPr lang="uk-UA" dirty="0" err="1"/>
              <a:t>кам</a:t>
            </a:r>
            <a:r>
              <a:rPr lang="en-US" dirty="0"/>
              <a:t>’</a:t>
            </a:r>
            <a:r>
              <a:rPr lang="uk-UA" dirty="0" err="1"/>
              <a:t>яниця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611560" y="5805264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93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268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Що зображено на фото</a:t>
            </a:r>
            <a:r>
              <a:rPr lang="uk-UA" dirty="0" smtClean="0"/>
              <a:t>?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 smtClean="0"/>
              <a:t>Відповідь</a:t>
            </a:r>
            <a:r>
              <a:rPr lang="uk-UA" dirty="0"/>
              <a:t>: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7756263" cy="1054250"/>
          </a:xfrm>
        </p:spPr>
        <p:txBody>
          <a:bodyPr/>
          <a:lstStyle/>
          <a:p>
            <a:r>
              <a:rPr lang="uk-UA" dirty="0"/>
              <a:t>Фото-опитування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2776"/>
            <a:ext cx="4104456" cy="510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-конечная звезда 5">
            <a:hlinkClick r:id="rId3" action="ppaction://hlinksldjump"/>
          </p:cNvPr>
          <p:cNvSpPr/>
          <p:nvPr/>
        </p:nvSpPr>
        <p:spPr>
          <a:xfrm>
            <a:off x="2267744" y="5595819"/>
            <a:ext cx="936104" cy="8640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565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928510"/>
            <a:ext cx="4102308" cy="481285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З 1569 року </a:t>
            </a:r>
            <a:r>
              <a:rPr lang="ru-RU" dirty="0" err="1">
                <a:solidFill>
                  <a:schemeClr val="tx1"/>
                </a:solidFill>
              </a:rPr>
              <a:t>після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утворення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єдиної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Речі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Посполитої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українські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землі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включено до складу так </a:t>
            </a:r>
            <a:r>
              <a:rPr lang="ru-RU" dirty="0" err="1">
                <a:solidFill>
                  <a:schemeClr val="tx1"/>
                </a:solidFill>
              </a:rPr>
              <a:t>званих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коронних</a:t>
            </a:r>
            <a:r>
              <a:rPr lang="ru-RU" dirty="0">
                <a:solidFill>
                  <a:schemeClr val="tx1"/>
                </a:solidFill>
              </a:rPr>
              <a:t> земель. У той час, коли в </a:t>
            </a:r>
            <a:r>
              <a:rPr lang="ru-RU" dirty="0" err="1">
                <a:solidFill>
                  <a:schemeClr val="tx1"/>
                </a:solidFill>
              </a:rPr>
              <a:t>Європі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розвивається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мистецтво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Відродження</a:t>
            </a:r>
            <a:r>
              <a:rPr lang="ru-RU" dirty="0">
                <a:solidFill>
                  <a:schemeClr val="tx1"/>
                </a:solidFill>
              </a:rPr>
              <a:t>, в </a:t>
            </a:r>
            <a:r>
              <a:rPr lang="ru-RU" dirty="0" err="1">
                <a:solidFill>
                  <a:schemeClr val="tx1"/>
                </a:solidFill>
              </a:rPr>
              <a:t>архітектурі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Україн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панують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давньоруські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візантійські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готичні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традиції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Але </a:t>
            </a:r>
            <a:r>
              <a:rPr lang="ru-RU" dirty="0" err="1">
                <a:solidFill>
                  <a:schemeClr val="tx1"/>
                </a:solidFill>
              </a:rPr>
              <a:t>поступово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Україну</a:t>
            </a:r>
            <a:r>
              <a:rPr lang="ru-RU" dirty="0">
                <a:solidFill>
                  <a:schemeClr val="tx1"/>
                </a:solidFill>
              </a:rPr>
              <a:t> (особливо в </a:t>
            </a:r>
            <a:r>
              <a:rPr lang="ru-RU" dirty="0" err="1">
                <a:solidFill>
                  <a:schemeClr val="tx1"/>
                </a:solidFill>
              </a:rPr>
              <a:t>західні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землі</a:t>
            </a:r>
            <a:r>
              <a:rPr lang="ru-RU" dirty="0">
                <a:solidFill>
                  <a:schemeClr val="tx1"/>
                </a:solidFill>
              </a:rPr>
              <a:t>) </a:t>
            </a:r>
            <a:r>
              <a:rPr lang="ru-RU" dirty="0" err="1">
                <a:solidFill>
                  <a:schemeClr val="tx1"/>
                </a:solidFill>
              </a:rPr>
              <a:t>проникають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поширюються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впливи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європейського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Ренесансу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2016224"/>
          </a:xfrm>
        </p:spPr>
        <p:txBody>
          <a:bodyPr/>
          <a:lstStyle/>
          <a:p>
            <a:r>
              <a:rPr lang="uk-UA" sz="4400" dirty="0"/>
              <a:t>Історія проникнення європейського Ренесансу </a:t>
            </a:r>
            <a:r>
              <a:rPr lang="uk-UA" sz="4400" dirty="0" smtClean="0"/>
              <a:t>на </a:t>
            </a:r>
            <a:r>
              <a:rPr lang="uk-UA" sz="4400" dirty="0"/>
              <a:t>українські землі</a:t>
            </a:r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896" y="2060848"/>
            <a:ext cx="483754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783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996952"/>
            <a:ext cx="7756263" cy="1054250"/>
          </a:xfrm>
        </p:spPr>
        <p:txBody>
          <a:bodyPr/>
          <a:lstStyle/>
          <a:p>
            <a:r>
              <a:rPr lang="uk-UA" dirty="0"/>
              <a:t>Будинок  </a:t>
            </a:r>
            <a:r>
              <a:rPr lang="uk-UA" dirty="0" err="1"/>
              <a:t>Корнякта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611560" y="5805264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699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7199" y="1972942"/>
            <a:ext cx="7745505" cy="4437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Що зображено на фото?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Відповідь: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56263" cy="1054250"/>
          </a:xfrm>
        </p:spPr>
        <p:txBody>
          <a:bodyPr/>
          <a:lstStyle/>
          <a:p>
            <a:r>
              <a:rPr lang="uk-UA" dirty="0"/>
              <a:t>Фото-опитування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25296"/>
          <a:stretch/>
        </p:blipFill>
        <p:spPr bwMode="auto">
          <a:xfrm>
            <a:off x="4139952" y="1412776"/>
            <a:ext cx="4392488" cy="499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1799692" y="5301208"/>
            <a:ext cx="936104" cy="8640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300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780928"/>
            <a:ext cx="7756263" cy="1054250"/>
          </a:xfrm>
        </p:spPr>
        <p:txBody>
          <a:bodyPr/>
          <a:lstStyle/>
          <a:p>
            <a:r>
              <a:rPr lang="ru-RU" dirty="0" err="1"/>
              <a:t>Каплиця</a:t>
            </a:r>
            <a:r>
              <a:rPr lang="ru-RU" dirty="0"/>
              <a:t>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Святителів</a:t>
            </a:r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611560" y="5805264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206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916832"/>
            <a:ext cx="7905200" cy="4680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Що зображено на фото?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Відповідь: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Фото-опитування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809620" cy="509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2051720" y="5301208"/>
            <a:ext cx="936104" cy="8640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55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708920"/>
            <a:ext cx="7756263" cy="1054250"/>
          </a:xfrm>
        </p:spPr>
        <p:txBody>
          <a:bodyPr/>
          <a:lstStyle/>
          <a:p>
            <a:r>
              <a:rPr lang="uk-UA" dirty="0"/>
              <a:t> Вежа </a:t>
            </a:r>
            <a:r>
              <a:rPr lang="uk-UA" dirty="0" err="1"/>
              <a:t>Корнякта</a:t>
            </a:r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611560" y="5805264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781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Що зображено на фото?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Відповідь: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7756263" cy="1054250"/>
          </a:xfrm>
        </p:spPr>
        <p:txBody>
          <a:bodyPr/>
          <a:lstStyle/>
          <a:p>
            <a:r>
              <a:rPr lang="uk-UA" dirty="0"/>
              <a:t>Фото-опитування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84" y="1412776"/>
            <a:ext cx="417369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2339752" y="5157192"/>
            <a:ext cx="936104" cy="8640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383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996952"/>
            <a:ext cx="7756263" cy="1054250"/>
          </a:xfrm>
        </p:spPr>
        <p:txBody>
          <a:bodyPr/>
          <a:lstStyle/>
          <a:p>
            <a:r>
              <a:rPr lang="ru-RU" dirty="0" err="1"/>
              <a:t>Каплиця</a:t>
            </a:r>
            <a:r>
              <a:rPr lang="ru-RU" dirty="0"/>
              <a:t> </a:t>
            </a:r>
            <a:r>
              <a:rPr lang="ru-RU" dirty="0" err="1"/>
              <a:t>Кампіанів</a:t>
            </a:r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611560" y="5805264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060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Що зображено на фото?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Відповідь: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7756263" cy="1054250"/>
          </a:xfrm>
        </p:spPr>
        <p:txBody>
          <a:bodyPr/>
          <a:lstStyle/>
          <a:p>
            <a:r>
              <a:rPr lang="uk-UA" dirty="0"/>
              <a:t>Фото-опитування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56573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2051720" y="5301208"/>
            <a:ext cx="936104" cy="8640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629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2924944"/>
            <a:ext cx="7756263" cy="1054250"/>
          </a:xfrm>
        </p:spPr>
        <p:txBody>
          <a:bodyPr/>
          <a:lstStyle/>
          <a:p>
            <a:r>
              <a:rPr lang="ru-RU" dirty="0" err="1"/>
              <a:t>Каплиця</a:t>
            </a:r>
            <a:r>
              <a:rPr lang="ru-RU" dirty="0"/>
              <a:t> </a:t>
            </a:r>
            <a:r>
              <a:rPr lang="ru-RU" dirty="0" err="1"/>
              <a:t>Боїмів</a:t>
            </a:r>
            <a:endParaRPr lang="ru-RU" dirty="0"/>
          </a:p>
        </p:txBody>
      </p:sp>
      <p:sp>
        <p:nvSpPr>
          <p:cNvPr id="6" name="Стрелка влево 5">
            <a:hlinkClick r:id="rId2" action="ppaction://hlinksldjump"/>
          </p:cNvPr>
          <p:cNvSpPr/>
          <p:nvPr/>
        </p:nvSpPr>
        <p:spPr>
          <a:xfrm>
            <a:off x="611560" y="5805264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286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988840"/>
            <a:ext cx="7776864" cy="3096344"/>
          </a:xfrm>
        </p:spPr>
        <p:txBody>
          <a:bodyPr/>
          <a:lstStyle/>
          <a:p>
            <a:r>
              <a:rPr lang="uk-UA" dirty="0" smtClean="0"/>
              <a:t>Ні , ти  відповів невірно!</a:t>
            </a:r>
            <a:r>
              <a:rPr lang="uk-UA" dirty="0" smtClean="0">
                <a:sym typeface="Wingdings" pitchFamily="2" charset="2"/>
              </a:rPr>
              <a:t></a:t>
            </a:r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467544" y="6097066"/>
            <a:ext cx="1224136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159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469" y="1805208"/>
            <a:ext cx="8640960" cy="255989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Влітку</a:t>
            </a:r>
            <a:r>
              <a:rPr lang="ru-RU" dirty="0">
                <a:solidFill>
                  <a:schemeClr val="tx1"/>
                </a:solidFill>
              </a:rPr>
              <a:t> 1527 року у </a:t>
            </a:r>
            <a:r>
              <a:rPr lang="ru-RU" dirty="0" err="1">
                <a:solidFill>
                  <a:schemeClr val="tx1"/>
                </a:solidFill>
              </a:rPr>
              <a:t>Львові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вулиці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Пивоварів</a:t>
            </a:r>
            <a:r>
              <a:rPr lang="ru-RU" dirty="0">
                <a:solidFill>
                  <a:schemeClr val="tx1"/>
                </a:solidFill>
              </a:rPr>
              <a:t> (</a:t>
            </a:r>
            <a:r>
              <a:rPr lang="ru-RU" dirty="0" err="1">
                <a:solidFill>
                  <a:schemeClr val="tx1"/>
                </a:solidFill>
              </a:rPr>
              <a:t>тепер</a:t>
            </a:r>
            <a:r>
              <a:rPr lang="ru-RU" dirty="0">
                <a:solidFill>
                  <a:schemeClr val="tx1"/>
                </a:solidFill>
              </a:rPr>
              <a:t> Театральна) </a:t>
            </a:r>
            <a:r>
              <a:rPr lang="ru-RU" dirty="0" err="1">
                <a:solidFill>
                  <a:schemeClr val="tx1"/>
                </a:solidFill>
              </a:rPr>
              <a:t>виникла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пожежа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На </a:t>
            </a:r>
            <a:r>
              <a:rPr lang="ru-RU" dirty="0" err="1">
                <a:solidFill>
                  <a:schemeClr val="tx1"/>
                </a:solidFill>
              </a:rPr>
              <a:t>другий</a:t>
            </a:r>
            <a:r>
              <a:rPr lang="ru-RU" dirty="0">
                <a:solidFill>
                  <a:schemeClr val="tx1"/>
                </a:solidFill>
              </a:rPr>
              <a:t> день </a:t>
            </a:r>
            <a:r>
              <a:rPr lang="ru-RU" dirty="0" err="1">
                <a:solidFill>
                  <a:schemeClr val="tx1"/>
                </a:solidFill>
              </a:rPr>
              <a:t>Львів</a:t>
            </a:r>
            <a:r>
              <a:rPr lang="ru-RU" dirty="0">
                <a:solidFill>
                  <a:schemeClr val="tx1"/>
                </a:solidFill>
              </a:rPr>
              <a:t> являв собою </a:t>
            </a:r>
            <a:r>
              <a:rPr lang="ru-RU" dirty="0" err="1" smtClean="0">
                <a:solidFill>
                  <a:schemeClr val="tx1"/>
                </a:solidFill>
              </a:rPr>
              <a:t>суцільне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586" y="620688"/>
            <a:ext cx="8964488" cy="1152128"/>
          </a:xfrm>
        </p:spPr>
        <p:txBody>
          <a:bodyPr/>
          <a:lstStyle/>
          <a:p>
            <a:r>
              <a:rPr lang="uk-UA" sz="4000" dirty="0"/>
              <a:t>Причина , </a:t>
            </a:r>
            <a:r>
              <a:rPr lang="uk-UA" sz="4000" dirty="0" smtClean="0"/>
              <a:t>із</a:t>
            </a:r>
            <a:r>
              <a:rPr lang="ru-RU" sz="4000" dirty="0"/>
              <a:t> – </a:t>
            </a:r>
            <a:r>
              <a:rPr lang="uk-UA" sz="4000" dirty="0" smtClean="0"/>
              <a:t>за  </a:t>
            </a:r>
            <a:r>
              <a:rPr lang="uk-UA" sz="4000" dirty="0"/>
              <a:t>якої Львів  відбудовували у  ренесанському  стилі </a:t>
            </a:r>
            <a:r>
              <a:rPr lang="uk-UA" sz="4800" dirty="0"/>
              <a:t/>
            </a:r>
            <a:br>
              <a:rPr lang="uk-UA" sz="4800" dirty="0"/>
            </a:br>
            <a:endParaRPr lang="ru-RU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52936"/>
            <a:ext cx="607940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7353" y="2881371"/>
            <a:ext cx="20244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згарище</a:t>
            </a:r>
            <a:r>
              <a:rPr lang="ru-RU" sz="2400" dirty="0"/>
              <a:t>. </a:t>
            </a:r>
          </a:p>
          <a:p>
            <a:r>
              <a:rPr lang="ru-RU" sz="2400" dirty="0" smtClean="0"/>
              <a:t>Але </a:t>
            </a:r>
            <a:r>
              <a:rPr lang="ru-RU" sz="2400" dirty="0" err="1"/>
              <a:t>протягом</a:t>
            </a:r>
            <a:r>
              <a:rPr lang="ru-RU" sz="2400" dirty="0"/>
              <a:t> </a:t>
            </a:r>
            <a:r>
              <a:rPr lang="ru-RU" sz="2400" dirty="0" err="1"/>
              <a:t>відносно</a:t>
            </a:r>
            <a:r>
              <a:rPr lang="ru-RU" sz="2400" dirty="0"/>
              <a:t> короткого часу, </a:t>
            </a:r>
            <a:r>
              <a:rPr lang="ru-RU" sz="2400" dirty="0" err="1"/>
              <a:t>місто</a:t>
            </a:r>
            <a:r>
              <a:rPr lang="ru-RU" sz="2400" dirty="0"/>
              <a:t> </a:t>
            </a:r>
            <a:r>
              <a:rPr lang="ru-RU" sz="2400" dirty="0" err="1"/>
              <a:t>було</a:t>
            </a:r>
            <a:r>
              <a:rPr lang="ru-RU" sz="2400" dirty="0"/>
              <a:t> </a:t>
            </a:r>
            <a:r>
              <a:rPr lang="ru-RU" sz="2400" dirty="0" err="1"/>
              <a:t>відбудовано</a:t>
            </a:r>
            <a:r>
              <a:rPr lang="ru-RU" sz="2400" dirty="0"/>
              <a:t> в новому, </a:t>
            </a:r>
            <a:r>
              <a:rPr lang="ru-RU" sz="2400" dirty="0" err="1"/>
              <a:t>ренесансному</a:t>
            </a:r>
            <a:r>
              <a:rPr lang="ru-RU" sz="2400" dirty="0"/>
              <a:t> </a:t>
            </a:r>
            <a:r>
              <a:rPr lang="ru-RU" sz="2400" dirty="0" err="1" smtClean="0"/>
              <a:t>стилі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84411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2276872"/>
            <a:ext cx="7632848" cy="2808312"/>
          </a:xfrm>
        </p:spPr>
        <p:txBody>
          <a:bodyPr/>
          <a:lstStyle/>
          <a:p>
            <a:r>
              <a:rPr lang="uk-UA" dirty="0" smtClean="0"/>
              <a:t>Так, це правильна відповідь!</a:t>
            </a:r>
            <a:r>
              <a:rPr lang="uk-UA" dirty="0" smtClean="0">
                <a:sym typeface="Wingdings" pitchFamily="2" charset="2"/>
              </a:rPr>
              <a:t></a:t>
            </a:r>
            <a:endParaRPr lang="ru-RU" dirty="0"/>
          </a:p>
        </p:txBody>
      </p:sp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29833"/>
            <a:ext cx="12430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836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278630"/>
            <a:ext cx="5616624" cy="446449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err="1" smtClean="0">
                <a:solidFill>
                  <a:schemeClr val="tx1"/>
                </a:solidFill>
              </a:rPr>
              <a:t>Провідну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роль в </a:t>
            </a:r>
            <a:r>
              <a:rPr lang="ru-RU" dirty="0" err="1">
                <a:solidFill>
                  <a:schemeClr val="tx1"/>
                </a:solidFill>
              </a:rPr>
              <a:t>архітектурі</a:t>
            </a:r>
            <a:r>
              <a:rPr lang="ru-RU" dirty="0">
                <a:solidFill>
                  <a:schemeClr val="tx1"/>
                </a:solidFill>
              </a:rPr>
              <a:t> 2-ої пол. </a:t>
            </a:r>
            <a:r>
              <a:rPr lang="en-US" dirty="0">
                <a:solidFill>
                  <a:schemeClr val="tx1"/>
                </a:solidFill>
              </a:rPr>
              <a:t>XVI </a:t>
            </a:r>
            <a:r>
              <a:rPr lang="ru-RU" dirty="0">
                <a:solidFill>
                  <a:schemeClr val="tx1"/>
                </a:solidFill>
              </a:rPr>
              <a:t>ст. у </a:t>
            </a:r>
            <a:r>
              <a:rPr lang="ru-RU" dirty="0" err="1">
                <a:solidFill>
                  <a:schemeClr val="tx1"/>
                </a:solidFill>
              </a:rPr>
              <a:t>Львові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відіграють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італійські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архітектори</a:t>
            </a:r>
            <a:r>
              <a:rPr lang="ru-RU" dirty="0">
                <a:solidFill>
                  <a:schemeClr val="tx1"/>
                </a:solidFill>
              </a:rPr>
              <a:t> Петро </a:t>
            </a:r>
            <a:r>
              <a:rPr lang="ru-RU" dirty="0" err="1">
                <a:solidFill>
                  <a:schemeClr val="tx1"/>
                </a:solidFill>
              </a:rPr>
              <a:t>Барбон</a:t>
            </a:r>
            <a:r>
              <a:rPr lang="ru-RU" dirty="0">
                <a:solidFill>
                  <a:schemeClr val="tx1"/>
                </a:solidFill>
              </a:rPr>
              <a:t>, Паоло </a:t>
            </a:r>
            <a:r>
              <a:rPr lang="ru-RU" dirty="0" err="1">
                <a:solidFill>
                  <a:schemeClr val="tx1"/>
                </a:solidFill>
              </a:rPr>
              <a:t>Домінічі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якого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Львові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називали</a:t>
            </a:r>
            <a:r>
              <a:rPr lang="ru-RU" dirty="0">
                <a:solidFill>
                  <a:schemeClr val="tx1"/>
                </a:solidFill>
              </a:rPr>
              <a:t> Павлом Римлянином, Петро </a:t>
            </a:r>
            <a:r>
              <a:rPr lang="ru-RU" dirty="0" err="1">
                <a:solidFill>
                  <a:schemeClr val="tx1"/>
                </a:solidFill>
              </a:rPr>
              <a:t>Італієць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ін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 smtClean="0">
                <a:solidFill>
                  <a:schemeClr val="tx1"/>
                </a:solidFill>
              </a:rPr>
              <a:t>Працювали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у </a:t>
            </a:r>
            <a:r>
              <a:rPr lang="ru-RU" dirty="0" err="1">
                <a:solidFill>
                  <a:schemeClr val="tx1"/>
                </a:solidFill>
              </a:rPr>
              <a:t>Львові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також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німецькі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польські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архітектори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місцеві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майстри</a:t>
            </a:r>
            <a:r>
              <a:rPr lang="ru-RU" dirty="0">
                <a:solidFill>
                  <a:schemeClr val="tx1"/>
                </a:solidFill>
              </a:rPr>
              <a:t>. В 1572 </a:t>
            </a:r>
            <a:r>
              <a:rPr lang="ru-RU" dirty="0" err="1">
                <a:solidFill>
                  <a:schemeClr val="tx1"/>
                </a:solidFill>
              </a:rPr>
              <a:t>році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місті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створено </a:t>
            </a:r>
            <a:r>
              <a:rPr lang="ru-RU" dirty="0" err="1">
                <a:solidFill>
                  <a:schemeClr val="tx1"/>
                </a:solidFill>
              </a:rPr>
              <a:t>спеціальний</a:t>
            </a:r>
            <a:r>
              <a:rPr lang="ru-RU" dirty="0">
                <a:solidFill>
                  <a:schemeClr val="tx1"/>
                </a:solidFill>
              </a:rPr>
              <a:t> цех </a:t>
            </a:r>
            <a:r>
              <a:rPr lang="ru-RU" dirty="0" err="1" smtClean="0">
                <a:solidFill>
                  <a:schemeClr val="tx1"/>
                </a:solidFill>
              </a:rPr>
              <a:t>будівельників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 err="1" smtClean="0">
                <a:solidFill>
                  <a:schemeClr val="tx1"/>
                </a:solidFill>
              </a:rPr>
              <a:t>Найкращі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ренесансні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споруди</a:t>
            </a:r>
            <a:r>
              <a:rPr lang="ru-RU" dirty="0">
                <a:solidFill>
                  <a:schemeClr val="tx1"/>
                </a:solidFill>
              </a:rPr>
              <a:t> Львова створили </a:t>
            </a:r>
            <a:r>
              <a:rPr lang="ru-RU" dirty="0" err="1">
                <a:solidFill>
                  <a:schemeClr val="tx1"/>
                </a:solidFill>
              </a:rPr>
              <a:t>видатні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зодчі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котрі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працювали</a:t>
            </a:r>
            <a:r>
              <a:rPr lang="ru-RU" dirty="0">
                <a:solidFill>
                  <a:schemeClr val="tx1"/>
                </a:solidFill>
              </a:rPr>
              <a:t> поза цехом.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836712"/>
            <a:ext cx="7756263" cy="1054250"/>
          </a:xfrm>
        </p:spPr>
        <p:txBody>
          <a:bodyPr/>
          <a:lstStyle/>
          <a:p>
            <a:r>
              <a:rPr lang="uk-UA" sz="4000" dirty="0"/>
              <a:t>Архітектори що відіграли велику роль у </a:t>
            </a:r>
            <a:r>
              <a:rPr lang="uk-UA" sz="4000" dirty="0" smtClean="0"/>
              <a:t>відбудовуванні Львова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0" y="2276872"/>
            <a:ext cx="3220338" cy="397728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328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3185" y="1196752"/>
            <a:ext cx="4644007" cy="5789165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tx1"/>
                </a:solidFill>
              </a:rPr>
              <a:t>Львів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планувався</a:t>
            </a:r>
            <a:r>
              <a:rPr lang="ru-RU" dirty="0" smtClean="0">
                <a:solidFill>
                  <a:schemeClr val="tx1"/>
                </a:solidFill>
              </a:rPr>
              <a:t> по-новому. </a:t>
            </a:r>
            <a:r>
              <a:rPr lang="ru-RU" dirty="0" err="1" smtClean="0">
                <a:solidFill>
                  <a:schemeClr val="tx1"/>
                </a:solidFill>
              </a:rPr>
              <a:t>Зберігалося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тільки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середньовічне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розміщення</a:t>
            </a:r>
            <a:r>
              <a:rPr lang="ru-RU" dirty="0" smtClean="0">
                <a:solidFill>
                  <a:schemeClr val="tx1"/>
                </a:solidFill>
              </a:rPr>
              <a:t> центру –</a:t>
            </a:r>
            <a:r>
              <a:rPr lang="ru-RU" dirty="0" err="1" smtClean="0">
                <a:solidFill>
                  <a:schemeClr val="tx1"/>
                </a:solidFill>
              </a:rPr>
              <a:t>ринкова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площа</a:t>
            </a:r>
            <a:r>
              <a:rPr lang="ru-RU" dirty="0" smtClean="0">
                <a:solidFill>
                  <a:schemeClr val="tx1"/>
                </a:solidFill>
              </a:rPr>
              <a:t> з ратушею. Центральна </a:t>
            </a:r>
            <a:r>
              <a:rPr lang="ru-RU" dirty="0" err="1">
                <a:solidFill>
                  <a:schemeClr val="tx1"/>
                </a:solidFill>
              </a:rPr>
              <a:t>частина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міста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укріплена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камінними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стінами</a:t>
            </a:r>
            <a:r>
              <a:rPr lang="ru-RU" dirty="0">
                <a:solidFill>
                  <a:schemeClr val="tx1"/>
                </a:solidFill>
              </a:rPr>
              <a:t> та вежами, </a:t>
            </a:r>
            <a:r>
              <a:rPr lang="ru-RU" dirty="0" err="1">
                <a:solidFill>
                  <a:schemeClr val="tx1"/>
                </a:solidFill>
              </a:rPr>
              <a:t>передмістя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мали</a:t>
            </a:r>
            <a:r>
              <a:rPr lang="ru-RU" dirty="0">
                <a:solidFill>
                  <a:schemeClr val="tx1"/>
                </a:solidFill>
              </a:rPr>
              <a:t> дерево-</a:t>
            </a:r>
            <a:r>
              <a:rPr lang="ru-RU" dirty="0" err="1">
                <a:solidFill>
                  <a:schemeClr val="tx1"/>
                </a:solidFill>
              </a:rPr>
              <a:t>земляні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укріплення</a:t>
            </a:r>
            <a:r>
              <a:rPr lang="ru-RU" dirty="0">
                <a:solidFill>
                  <a:schemeClr val="tx1"/>
                </a:solidFill>
              </a:rPr>
              <a:t>. У </a:t>
            </a:r>
            <a:r>
              <a:rPr lang="ru-RU" dirty="0" err="1">
                <a:solidFill>
                  <a:schemeClr val="tx1"/>
                </a:solidFill>
              </a:rPr>
              <a:t>другій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половині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XVI – </a:t>
            </a:r>
            <a:r>
              <a:rPr lang="ru-RU" dirty="0" err="1">
                <a:solidFill>
                  <a:schemeClr val="tx1"/>
                </a:solidFill>
              </a:rPr>
              <a:t>першій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половині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XVII </a:t>
            </a:r>
            <a:r>
              <a:rPr lang="ru-RU" dirty="0" err="1">
                <a:solidFill>
                  <a:schemeClr val="tx1"/>
                </a:solidFill>
              </a:rPr>
              <a:t>століття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проведено </a:t>
            </a:r>
            <a:r>
              <a:rPr lang="ru-RU" dirty="0" err="1">
                <a:solidFill>
                  <a:schemeClr val="tx1"/>
                </a:solidFill>
              </a:rPr>
              <a:t>значні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роботи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із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розширення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влаштування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нових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укріплень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2859"/>
            <a:ext cx="7756263" cy="1054250"/>
          </a:xfrm>
        </p:spPr>
        <p:txBody>
          <a:bodyPr/>
          <a:lstStyle/>
          <a:p>
            <a:r>
              <a:rPr lang="uk-UA" sz="4800" dirty="0"/>
              <a:t>Площа Старий Ринок</a:t>
            </a:r>
            <a:endParaRPr lang="ru-RU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31235"/>
            <a:ext cx="41338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859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658821"/>
            <a:ext cx="3816424" cy="6192688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Нові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вежі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відкритими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 боку </a:t>
            </a:r>
            <a:r>
              <a:rPr lang="ru-RU" dirty="0" err="1">
                <a:solidFill>
                  <a:schemeClr val="tx1"/>
                </a:solidFill>
              </a:rPr>
              <a:t>міста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Специфіка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будинків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площі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Ринок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диктувалася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магдебурзьким</a:t>
            </a:r>
            <a:r>
              <a:rPr lang="ru-RU" dirty="0">
                <a:solidFill>
                  <a:schemeClr val="tx1"/>
                </a:solidFill>
              </a:rPr>
              <a:t> правом: на </a:t>
            </a:r>
            <a:r>
              <a:rPr lang="ru-RU" dirty="0" err="1">
                <a:solidFill>
                  <a:schemeClr val="tx1"/>
                </a:solidFill>
              </a:rPr>
              <a:t>вузьких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ділянках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споруди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розміщалися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суцільною</a:t>
            </a:r>
            <a:r>
              <a:rPr lang="ru-RU" dirty="0">
                <a:solidFill>
                  <a:schemeClr val="tx1"/>
                </a:solidFill>
              </a:rPr>
              <a:t> шпалерою. </a:t>
            </a:r>
            <a:r>
              <a:rPr lang="ru-RU" dirty="0" err="1">
                <a:solidFill>
                  <a:schemeClr val="tx1"/>
                </a:solidFill>
              </a:rPr>
              <a:t>Отже</a:t>
            </a:r>
            <a:r>
              <a:rPr lang="ru-RU" dirty="0">
                <a:solidFill>
                  <a:schemeClr val="tx1"/>
                </a:solidFill>
              </a:rPr>
              <a:t>, вся </a:t>
            </a:r>
            <a:r>
              <a:rPr lang="ru-RU" dirty="0" err="1">
                <a:solidFill>
                  <a:schemeClr val="tx1"/>
                </a:solidFill>
              </a:rPr>
              <a:t>увага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приділялася</a:t>
            </a:r>
            <a:r>
              <a:rPr lang="ru-RU" dirty="0">
                <a:solidFill>
                  <a:schemeClr val="tx1"/>
                </a:solidFill>
              </a:rPr>
              <a:t> фасаду,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набував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першочергового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значення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7760"/>
            <a:ext cx="4248472" cy="63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036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9075" y="332656"/>
            <a:ext cx="7756263" cy="1054250"/>
          </a:xfrm>
        </p:spPr>
        <p:txBody>
          <a:bodyPr/>
          <a:lstStyle/>
          <a:p>
            <a:r>
              <a:rPr lang="ru-RU" sz="4400" dirty="0" err="1"/>
              <a:t>Площа</a:t>
            </a:r>
            <a:r>
              <a:rPr lang="ru-RU" sz="4400" dirty="0"/>
              <a:t> </a:t>
            </a:r>
            <a:r>
              <a:rPr lang="ru-RU" sz="4400" dirty="0" err="1"/>
              <a:t>Ринок</a:t>
            </a:r>
            <a:r>
              <a:rPr lang="ru-RU" sz="4400" dirty="0"/>
              <a:t> – </a:t>
            </a:r>
            <a:r>
              <a:rPr lang="ru-RU" sz="4400" dirty="0" err="1"/>
              <a:t>Серце</a:t>
            </a:r>
            <a:r>
              <a:rPr lang="ru-RU" sz="4400" dirty="0"/>
              <a:t> Львова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663256"/>
            <a:ext cx="7747000" cy="104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7"/>
            <a:ext cx="7632848" cy="51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346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1294</TotalTime>
  <Words>1512</Words>
  <Application>Microsoft Office PowerPoint</Application>
  <PresentationFormat>Экран (4:3)</PresentationFormat>
  <Paragraphs>219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Твердый переплет</vt:lpstr>
      <vt:lpstr>Архітектурний Львів: подих Ренесансу</vt:lpstr>
      <vt:lpstr>План</vt:lpstr>
      <vt:lpstr>Презентация PowerPoint</vt:lpstr>
      <vt:lpstr>Історія проникнення європейського Ренесансу на українські землі</vt:lpstr>
      <vt:lpstr>Причина , із – за  якої Львів  відбудовували у  ренесанському  стилі  </vt:lpstr>
      <vt:lpstr>Архітектори що відіграли велику роль у відбудовуванні Львова </vt:lpstr>
      <vt:lpstr>Площа Старий Ринок</vt:lpstr>
      <vt:lpstr>Презентация PowerPoint</vt:lpstr>
      <vt:lpstr>Площа Ринок – Серце Львова</vt:lpstr>
      <vt:lpstr>Презентация PowerPoint</vt:lpstr>
      <vt:lpstr>Презентация PowerPoint</vt:lpstr>
      <vt:lpstr>Презентация PowerPoint</vt:lpstr>
      <vt:lpstr>«Високий замок» та «Низький замок»  </vt:lpstr>
      <vt:lpstr>«Низький замок»</vt:lpstr>
      <vt:lpstr>Різновиди Ренесансу  в  житловій архітектурі</vt:lpstr>
      <vt:lpstr>Житловий  будинок</vt:lpstr>
      <vt:lpstr>Чорна кам’яниця  </vt:lpstr>
      <vt:lpstr>Презентация PowerPoint</vt:lpstr>
      <vt:lpstr>Будинок  Корнякта </vt:lpstr>
      <vt:lpstr>Презентация PowerPoint</vt:lpstr>
      <vt:lpstr> Вежа Корнякта</vt:lpstr>
      <vt:lpstr> Каплиця Трьох Святителів</vt:lpstr>
      <vt:lpstr>Костел і монастир Бенедиктинок</vt:lpstr>
      <vt:lpstr>Каплиця Кампіанів</vt:lpstr>
      <vt:lpstr>Каплиця Боїмів</vt:lpstr>
      <vt:lpstr>Висновок </vt:lpstr>
      <vt:lpstr> Використані джерела</vt:lpstr>
      <vt:lpstr>Вікторина</vt:lpstr>
      <vt:lpstr>Питання 1</vt:lpstr>
      <vt:lpstr>Питання 2</vt:lpstr>
      <vt:lpstr>Питання 3 </vt:lpstr>
      <vt:lpstr>Питання 4 </vt:lpstr>
      <vt:lpstr>Питання 5 </vt:lpstr>
      <vt:lpstr>Питання 6 </vt:lpstr>
      <vt:lpstr>Питання 7</vt:lpstr>
      <vt:lpstr>Питання 8</vt:lpstr>
      <vt:lpstr>Фото-опитування  </vt:lpstr>
      <vt:lpstr>Чорна кам’яниця </vt:lpstr>
      <vt:lpstr>Фото-опитування</vt:lpstr>
      <vt:lpstr>Будинок  Корнякта </vt:lpstr>
      <vt:lpstr>Фото-опитування</vt:lpstr>
      <vt:lpstr>Каплиця Трьох Святителів</vt:lpstr>
      <vt:lpstr>Фото-опитування</vt:lpstr>
      <vt:lpstr> Вежа Корнякта</vt:lpstr>
      <vt:lpstr>Фото-опитування</vt:lpstr>
      <vt:lpstr>Каплиця Кампіанів</vt:lpstr>
      <vt:lpstr>Фото-опитування</vt:lpstr>
      <vt:lpstr>Каплиця Боїмів</vt:lpstr>
      <vt:lpstr>Ні , ти  відповів невірно!</vt:lpstr>
      <vt:lpstr>Так, це правильна відповідь!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Архітектурний Львів: подих Ренесансу</dc:title>
  <dc:creator>Мария</dc:creator>
  <cp:lastModifiedBy>Доми</cp:lastModifiedBy>
  <cp:revision>67</cp:revision>
  <dcterms:modified xsi:type="dcterms:W3CDTF">2012-09-30T19:37:47Z</dcterms:modified>
</cp:coreProperties>
</file>