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2B874-C64A-4955-AAA3-D669E1339762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519B79-B93C-47DE-9056-9ACB7B845D6D}">
      <dgm:prSet custT="1"/>
      <dgm:spPr/>
      <dgm:t>
        <a:bodyPr/>
        <a:lstStyle/>
        <a:p>
          <a:pPr algn="ctr" rtl="0"/>
          <a:r>
            <a:rPr lang="uk-UA" sz="8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Полімери</a:t>
          </a:r>
          <a:endParaRPr lang="ru-RU" sz="4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8FBA0E2B-4249-4D5C-ABA3-523AB16810F9}" type="parTrans" cxnId="{7007A463-6096-4ECD-A9ED-34183436413C}">
      <dgm:prSet/>
      <dgm:spPr/>
      <dgm:t>
        <a:bodyPr/>
        <a:lstStyle/>
        <a:p>
          <a:endParaRPr lang="ru-RU"/>
        </a:p>
      </dgm:t>
    </dgm:pt>
    <dgm:pt modelId="{190F9AA5-46B2-4956-9009-74BF02DA407B}" type="sibTrans" cxnId="{7007A463-6096-4ECD-A9ED-34183436413C}">
      <dgm:prSet/>
      <dgm:spPr/>
      <dgm:t>
        <a:bodyPr/>
        <a:lstStyle/>
        <a:p>
          <a:endParaRPr lang="ru-RU"/>
        </a:p>
      </dgm:t>
    </dgm:pt>
    <dgm:pt modelId="{E829011E-12D4-4D4B-AA21-8A9D0D519962}" type="pres">
      <dgm:prSet presAssocID="{A3F2B874-C64A-4955-AAA3-D669E1339762}" presName="Name0" presStyleCnt="0">
        <dgm:presLayoutVars>
          <dgm:dir/>
          <dgm:resizeHandles val="exact"/>
        </dgm:presLayoutVars>
      </dgm:prSet>
      <dgm:spPr/>
    </dgm:pt>
    <dgm:pt modelId="{C2A4DB07-BA0B-4AE3-B936-4663B3EBFF53}" type="pres">
      <dgm:prSet presAssocID="{4B519B79-B93C-47DE-9056-9ACB7B845D6D}" presName="composite" presStyleCnt="0"/>
      <dgm:spPr/>
    </dgm:pt>
    <dgm:pt modelId="{62C3B5EA-CD10-4C6A-B0AC-EA1E96269150}" type="pres">
      <dgm:prSet presAssocID="{4B519B79-B93C-47DE-9056-9ACB7B845D6D}" presName="rect1" presStyleLbl="trAlignAcc1" presStyleIdx="0" presStyleCnt="1">
        <dgm:presLayoutVars>
          <dgm:bulletEnabled val="1"/>
        </dgm:presLayoutVars>
      </dgm:prSet>
      <dgm:spPr/>
    </dgm:pt>
    <dgm:pt modelId="{27DC8713-845B-4E06-A735-9DBBA3E0D378}" type="pres">
      <dgm:prSet presAssocID="{4B519B79-B93C-47DE-9056-9ACB7B845D6D}" presName="rect2" presStyleLbl="fgImgPlace1" presStyleIdx="0" presStyleCnt="1" custScaleX="1186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F505272-7322-4509-A6D8-00ADC1860139}" type="presOf" srcId="{A3F2B874-C64A-4955-AAA3-D669E1339762}" destId="{E829011E-12D4-4D4B-AA21-8A9D0D519962}" srcOrd="0" destOrd="0" presId="urn:microsoft.com/office/officeart/2008/layout/PictureStrips"/>
    <dgm:cxn modelId="{9AB84830-83A8-48F6-810D-008F54BCF183}" type="presOf" srcId="{4B519B79-B93C-47DE-9056-9ACB7B845D6D}" destId="{62C3B5EA-CD10-4C6A-B0AC-EA1E96269150}" srcOrd="0" destOrd="0" presId="urn:microsoft.com/office/officeart/2008/layout/PictureStrips"/>
    <dgm:cxn modelId="{7007A463-6096-4ECD-A9ED-34183436413C}" srcId="{A3F2B874-C64A-4955-AAA3-D669E1339762}" destId="{4B519B79-B93C-47DE-9056-9ACB7B845D6D}" srcOrd="0" destOrd="0" parTransId="{8FBA0E2B-4249-4D5C-ABA3-523AB16810F9}" sibTransId="{190F9AA5-46B2-4956-9009-74BF02DA407B}"/>
    <dgm:cxn modelId="{7AB700BD-2D2A-4821-B823-2ABE78CF5884}" type="presParOf" srcId="{E829011E-12D4-4D4B-AA21-8A9D0D519962}" destId="{C2A4DB07-BA0B-4AE3-B936-4663B3EBFF53}" srcOrd="0" destOrd="0" presId="urn:microsoft.com/office/officeart/2008/layout/PictureStrips"/>
    <dgm:cxn modelId="{0D068C99-DCAD-4C75-89E4-28EE55542840}" type="presParOf" srcId="{C2A4DB07-BA0B-4AE3-B936-4663B3EBFF53}" destId="{62C3B5EA-CD10-4C6A-B0AC-EA1E96269150}" srcOrd="0" destOrd="0" presId="urn:microsoft.com/office/officeart/2008/layout/PictureStrips"/>
    <dgm:cxn modelId="{EE99FF44-72CB-4172-A86E-58047913BF1C}" type="presParOf" srcId="{C2A4DB07-BA0B-4AE3-B936-4663B3EBFF53}" destId="{27DC8713-845B-4E06-A735-9DBBA3E0D378}" srcOrd="1" destOrd="0" presId="urn:microsoft.com/office/officeart/2008/layout/PictureStrips"/>
  </dgm:cxnLst>
  <dgm:bg>
    <a:blipFill>
      <a:blip xmlns:r="http://schemas.openxmlformats.org/officeDocument/2006/relationships" r:embed="rId2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EFB499-B0CB-430C-8328-CA9E81D7AA6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775F21-6EC0-4976-8512-BF8B318D2DD1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err="1" smtClean="0">
              <a:solidFill>
                <a:srgbClr val="002060"/>
              </a:solidFill>
            </a:rPr>
            <a:t>Полімер</a:t>
          </a:r>
          <a:r>
            <a:rPr lang="ru-RU" b="1" dirty="0" smtClean="0">
              <a:solidFill>
                <a:srgbClr val="002060"/>
              </a:solidFill>
            </a:rPr>
            <a:t> </a:t>
          </a:r>
          <a:r>
            <a:rPr lang="ru-RU" b="0" dirty="0" smtClean="0">
              <a:solidFill>
                <a:srgbClr val="002060"/>
              </a:solidFill>
            </a:rPr>
            <a:t>(</a:t>
          </a:r>
          <a:r>
            <a:rPr lang="en-US" b="0" dirty="0" smtClean="0">
              <a:solidFill>
                <a:srgbClr val="002060"/>
              </a:solidFill>
            </a:rPr>
            <a:t>«</a:t>
          </a:r>
          <a:r>
            <a:rPr lang="ru-RU" b="0" dirty="0" err="1" smtClean="0">
              <a:solidFill>
                <a:srgbClr val="002060"/>
              </a:solidFill>
            </a:rPr>
            <a:t>складається</a:t>
          </a:r>
          <a:r>
            <a:rPr lang="ru-RU" b="0" dirty="0" smtClean="0">
              <a:solidFill>
                <a:srgbClr val="002060"/>
              </a:solidFill>
            </a:rPr>
            <a:t> з </a:t>
          </a:r>
          <a:r>
            <a:rPr lang="ru-RU" b="0" dirty="0" err="1" smtClean="0">
              <a:solidFill>
                <a:srgbClr val="002060"/>
              </a:solidFill>
            </a:rPr>
            <a:t>багатьох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частин</a:t>
          </a:r>
          <a:r>
            <a:rPr lang="ru-RU" b="0" dirty="0" smtClean="0">
              <a:solidFill>
                <a:srgbClr val="002060"/>
              </a:solidFill>
            </a:rPr>
            <a:t>») — </a:t>
          </a:r>
          <a:r>
            <a:rPr lang="ru-RU" b="0" dirty="0" err="1" smtClean="0">
              <a:solidFill>
                <a:srgbClr val="002060"/>
              </a:solidFill>
            </a:rPr>
            <a:t>природні</a:t>
          </a:r>
          <a:r>
            <a:rPr lang="ru-RU" b="0" dirty="0" smtClean="0">
              <a:solidFill>
                <a:srgbClr val="002060"/>
              </a:solidFill>
            </a:rPr>
            <a:t> та </a:t>
          </a:r>
          <a:r>
            <a:rPr lang="ru-RU" b="0" dirty="0" err="1" smtClean="0">
              <a:solidFill>
                <a:srgbClr val="002060"/>
              </a:solidFill>
            </a:rPr>
            <a:t>штучні</a:t>
          </a:r>
          <a:r>
            <a:rPr lang="ru-RU" b="0" dirty="0" smtClean="0">
              <a:solidFill>
                <a:srgbClr val="002060"/>
              </a:solidFill>
            </a:rPr>
            <a:t> </a:t>
          </a:r>
          <a:r>
            <a:rPr lang="ru-RU" b="0" dirty="0" err="1" smtClean="0">
              <a:solidFill>
                <a:srgbClr val="002060"/>
              </a:solidFill>
            </a:rPr>
            <a:t>сполуки</a:t>
          </a:r>
          <a:r>
            <a:rPr lang="ru-RU" b="0" dirty="0" smtClean="0">
              <a:solidFill>
                <a:srgbClr val="002060"/>
              </a:solidFill>
            </a:rPr>
            <a:t>, </a:t>
          </a:r>
          <a:r>
            <a:rPr lang="ru-RU" b="0" dirty="0" err="1" smtClean="0">
              <a:solidFill>
                <a:srgbClr val="002060"/>
              </a:solidFill>
            </a:rPr>
            <a:t>молекули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яких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складаються</a:t>
          </a:r>
          <a:r>
            <a:rPr lang="ru-RU" b="0" dirty="0" smtClean="0">
              <a:solidFill>
                <a:srgbClr val="002060"/>
              </a:solidFill>
            </a:rPr>
            <a:t> з великого числа </a:t>
          </a:r>
          <a:r>
            <a:rPr lang="ru-RU" b="0" dirty="0" err="1" smtClean="0">
              <a:solidFill>
                <a:srgbClr val="002060"/>
              </a:solidFill>
            </a:rPr>
            <a:t>повторюваних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однакових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або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різних</a:t>
          </a:r>
          <a:r>
            <a:rPr lang="ru-RU" b="0" dirty="0" smtClean="0">
              <a:solidFill>
                <a:srgbClr val="002060"/>
              </a:solidFill>
            </a:rPr>
            <a:t> за </a:t>
          </a:r>
          <a:r>
            <a:rPr lang="ru-RU" b="0" dirty="0" err="1" smtClean="0">
              <a:solidFill>
                <a:srgbClr val="002060"/>
              </a:solidFill>
            </a:rPr>
            <a:t>будовою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атомних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угруповань</a:t>
          </a:r>
          <a:r>
            <a:rPr lang="ru-RU" b="0" dirty="0" smtClean="0">
              <a:solidFill>
                <a:srgbClr val="002060"/>
              </a:solidFill>
            </a:rPr>
            <a:t>, </a:t>
          </a:r>
          <a:r>
            <a:rPr lang="ru-RU" b="0" dirty="0" err="1" smtClean="0">
              <a:solidFill>
                <a:srgbClr val="002060"/>
              </a:solidFill>
            </a:rPr>
            <a:t>з'єднаних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між</a:t>
          </a:r>
          <a:r>
            <a:rPr lang="ru-RU" b="0" dirty="0" smtClean="0">
              <a:solidFill>
                <a:srgbClr val="002060"/>
              </a:solidFill>
            </a:rPr>
            <a:t> собою </a:t>
          </a:r>
          <a:r>
            <a:rPr lang="ru-RU" b="0" dirty="0" err="1" smtClean="0">
              <a:solidFill>
                <a:srgbClr val="002060"/>
              </a:solidFill>
            </a:rPr>
            <a:t>хімічними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або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координаційними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зв'язками</a:t>
          </a:r>
          <a:r>
            <a:rPr lang="ru-RU" b="0" dirty="0" smtClean="0">
              <a:solidFill>
                <a:srgbClr val="002060"/>
              </a:solidFill>
            </a:rPr>
            <a:t> в </a:t>
          </a:r>
          <a:r>
            <a:rPr lang="ru-RU" b="0" dirty="0" err="1" smtClean="0">
              <a:solidFill>
                <a:srgbClr val="002060"/>
              </a:solidFill>
            </a:rPr>
            <a:t>довгі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лінійні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або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розгалужені</a:t>
          </a:r>
          <a:r>
            <a:rPr lang="ru-RU" b="0" dirty="0" smtClean="0">
              <a:solidFill>
                <a:srgbClr val="002060"/>
              </a:solidFill>
            </a:rPr>
            <a:t> </a:t>
          </a:r>
          <a:r>
            <a:rPr lang="ru-RU" b="0" dirty="0" err="1" smtClean="0">
              <a:solidFill>
                <a:srgbClr val="002060"/>
              </a:solidFill>
            </a:rPr>
            <a:t>ланцюги</a:t>
          </a:r>
          <a:r>
            <a:rPr lang="ru-RU" b="0" dirty="0" smtClean="0">
              <a:solidFill>
                <a:srgbClr val="002060"/>
              </a:solidFill>
            </a:rPr>
            <a:t>. </a:t>
          </a:r>
          <a:endParaRPr lang="ru-RU" b="1" dirty="0">
            <a:solidFill>
              <a:srgbClr val="002060"/>
            </a:solidFill>
          </a:endParaRPr>
        </a:p>
      </dgm:t>
    </dgm:pt>
    <dgm:pt modelId="{81EA833B-DD47-420E-BA0E-EAEFBB72A8B2}" type="parTrans" cxnId="{249D558C-482E-407B-ACEC-28A2E7646C47}">
      <dgm:prSet/>
      <dgm:spPr/>
      <dgm:t>
        <a:bodyPr/>
        <a:lstStyle/>
        <a:p>
          <a:endParaRPr lang="ru-RU"/>
        </a:p>
      </dgm:t>
    </dgm:pt>
    <dgm:pt modelId="{A2468D1E-AC71-4EF1-A28C-8A15BC167920}" type="sibTrans" cxnId="{249D558C-482E-407B-ACEC-28A2E7646C47}">
      <dgm:prSet/>
      <dgm:spPr/>
      <dgm:t>
        <a:bodyPr/>
        <a:lstStyle/>
        <a:p>
          <a:endParaRPr lang="ru-RU"/>
        </a:p>
      </dgm:t>
    </dgm:pt>
    <dgm:pt modelId="{510C5D3D-1DD9-4AB9-B115-465209BBD466}" type="pres">
      <dgm:prSet presAssocID="{F2EFB499-B0CB-430C-8328-CA9E81D7AA6D}" presName="compositeShape" presStyleCnt="0">
        <dgm:presLayoutVars>
          <dgm:chMax val="7"/>
          <dgm:dir/>
          <dgm:resizeHandles val="exact"/>
        </dgm:presLayoutVars>
      </dgm:prSet>
      <dgm:spPr/>
    </dgm:pt>
    <dgm:pt modelId="{A163BF83-F6CD-41E2-BFE2-1887E91B6346}" type="pres">
      <dgm:prSet presAssocID="{60775F21-6EC0-4976-8512-BF8B318D2DD1}" presName="circ1TxSh" presStyleLbl="vennNode1" presStyleIdx="0" presStyleCnt="1" custScaleX="137778"/>
      <dgm:spPr/>
      <dgm:t>
        <a:bodyPr/>
        <a:lstStyle/>
        <a:p>
          <a:endParaRPr lang="ru-RU"/>
        </a:p>
      </dgm:t>
    </dgm:pt>
  </dgm:ptLst>
  <dgm:cxnLst>
    <dgm:cxn modelId="{249D558C-482E-407B-ACEC-28A2E7646C47}" srcId="{F2EFB499-B0CB-430C-8328-CA9E81D7AA6D}" destId="{60775F21-6EC0-4976-8512-BF8B318D2DD1}" srcOrd="0" destOrd="0" parTransId="{81EA833B-DD47-420E-BA0E-EAEFBB72A8B2}" sibTransId="{A2468D1E-AC71-4EF1-A28C-8A15BC167920}"/>
    <dgm:cxn modelId="{368383CA-6930-4456-953B-1550522770B4}" type="presOf" srcId="{F2EFB499-B0CB-430C-8328-CA9E81D7AA6D}" destId="{510C5D3D-1DD9-4AB9-B115-465209BBD466}" srcOrd="0" destOrd="0" presId="urn:microsoft.com/office/officeart/2005/8/layout/venn1"/>
    <dgm:cxn modelId="{FBE391E9-C09B-437F-B897-B5E2C4C6C0AB}" type="presOf" srcId="{60775F21-6EC0-4976-8512-BF8B318D2DD1}" destId="{A163BF83-F6CD-41E2-BFE2-1887E91B6346}" srcOrd="0" destOrd="0" presId="urn:microsoft.com/office/officeart/2005/8/layout/venn1"/>
    <dgm:cxn modelId="{AF81637A-C522-420B-804E-8582A10F7762}" type="presParOf" srcId="{510C5D3D-1DD9-4AB9-B115-465209BBD466}" destId="{A163BF83-F6CD-41E2-BFE2-1887E91B634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713E2C-CE66-4C76-8FA2-BE7941B21B0A}" type="doc">
      <dgm:prSet loTypeId="urn:microsoft.com/office/officeart/2005/8/layout/hierarchy3" loCatId="hierarchy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85ACF49-6D76-4159-A66A-2B801232636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походженням полімери поділяються на: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6AD3F0-5B27-408A-8429-D6E64C6879DD}" type="parTrans" cxnId="{D0C6FAFC-A1B7-47DC-A653-667C96C1AFF8}">
      <dgm:prSet/>
      <dgm:spPr/>
      <dgm:t>
        <a:bodyPr/>
        <a:lstStyle/>
        <a:p>
          <a:endParaRPr lang="ru-RU"/>
        </a:p>
      </dgm:t>
    </dgm:pt>
    <dgm:pt modelId="{BA18B279-62A4-4668-AB73-4BF9078B6D2C}" type="sibTrans" cxnId="{D0C6FAFC-A1B7-47DC-A653-667C96C1AFF8}">
      <dgm:prSet/>
      <dgm:spPr/>
      <dgm:t>
        <a:bodyPr/>
        <a:lstStyle/>
        <a:p>
          <a:endParaRPr lang="ru-RU"/>
        </a:p>
      </dgm:t>
    </dgm:pt>
    <dgm:pt modelId="{BA1378B3-2D3E-4888-9242-F8C8821CB967}">
      <dgm:prSet/>
      <dgm:spPr/>
      <dgm:t>
        <a:bodyPr/>
        <a:lstStyle/>
        <a:p>
          <a:pPr rtl="0"/>
          <a:r>
            <a:rPr lang="ru-RU" smtClean="0"/>
            <a:t>природні або натуральні, до яких відноситься велика група (білки, крохмаль, целюлоза, натуральний каучук, природний графіт та ін.).</a:t>
          </a:r>
          <a:endParaRPr lang="ru-RU"/>
        </a:p>
      </dgm:t>
    </dgm:pt>
    <dgm:pt modelId="{DDDC225F-E6FF-4727-B8AE-4E6943BFB8DA}" type="parTrans" cxnId="{00A25326-5A9B-4FE9-B3C4-9919B923FA1E}">
      <dgm:prSet/>
      <dgm:spPr/>
      <dgm:t>
        <a:bodyPr/>
        <a:lstStyle/>
        <a:p>
          <a:endParaRPr lang="ru-RU"/>
        </a:p>
      </dgm:t>
    </dgm:pt>
    <dgm:pt modelId="{5966DDF9-1A23-4052-998C-192AA0C4E54B}" type="sibTrans" cxnId="{00A25326-5A9B-4FE9-B3C4-9919B923FA1E}">
      <dgm:prSet/>
      <dgm:spPr/>
      <dgm:t>
        <a:bodyPr/>
        <a:lstStyle/>
        <a:p>
          <a:endParaRPr lang="ru-RU"/>
        </a:p>
      </dgm:t>
    </dgm:pt>
    <dgm:pt modelId="{15C7D8E0-3A0F-4B9E-8B87-A42CCC1F0D9A}">
      <dgm:prSet/>
      <dgm:spPr/>
      <dgm:t>
        <a:bodyPr/>
        <a:lstStyle/>
        <a:p>
          <a:r>
            <a:rPr lang="ru-RU" smtClean="0"/>
            <a:t>синтетичні — утворені синтезом з низькомолекулярних речовин — мономерів (поліетилен з етилену, полістирол із стиролу). Це ведуча група, тому що синтез дозволяє цілеспрямовано регулювати склад і властивості.</a:t>
          </a:r>
          <a:endParaRPr lang="ru-RU"/>
        </a:p>
      </dgm:t>
    </dgm:pt>
    <dgm:pt modelId="{6170E34F-69F8-4229-BE8C-927A1AE5D7AA}" type="parTrans" cxnId="{414F0369-E406-4FE2-81FF-973523DCF09F}">
      <dgm:prSet/>
      <dgm:spPr/>
      <dgm:t>
        <a:bodyPr/>
        <a:lstStyle/>
        <a:p>
          <a:endParaRPr lang="ru-RU"/>
        </a:p>
      </dgm:t>
    </dgm:pt>
    <dgm:pt modelId="{BB169F07-18A6-4ABD-9DAC-BC20DF7BE89D}" type="sibTrans" cxnId="{414F0369-E406-4FE2-81FF-973523DCF09F}">
      <dgm:prSet/>
      <dgm:spPr/>
      <dgm:t>
        <a:bodyPr/>
        <a:lstStyle/>
        <a:p>
          <a:endParaRPr lang="ru-RU"/>
        </a:p>
      </dgm:t>
    </dgm:pt>
    <dgm:pt modelId="{F99ED978-4D31-44F9-8FFA-D6D1D59C339B}">
      <dgm:prSet/>
      <dgm:spPr/>
      <dgm:t>
        <a:bodyPr/>
        <a:lstStyle/>
        <a:p>
          <a:r>
            <a:rPr lang="ru-RU" dirty="0" err="1" smtClean="0"/>
            <a:t>штучні</a:t>
          </a:r>
          <a:r>
            <a:rPr lang="ru-RU" dirty="0" smtClean="0"/>
            <a:t> — </a:t>
          </a:r>
          <a:r>
            <a:rPr lang="ru-RU" dirty="0" err="1" smtClean="0"/>
            <a:t>утворюються</a:t>
          </a:r>
          <a:r>
            <a:rPr lang="ru-RU" dirty="0" smtClean="0"/>
            <a:t> з </a:t>
          </a:r>
          <a:r>
            <a:rPr lang="ru-RU" dirty="0" err="1" smtClean="0"/>
            <a:t>природних</a:t>
          </a:r>
          <a:r>
            <a:rPr lang="ru-RU" dirty="0" smtClean="0"/>
            <a:t> </a:t>
          </a:r>
          <a:r>
            <a:rPr lang="ru-RU" dirty="0" err="1" smtClean="0"/>
            <a:t>полімерів</a:t>
          </a:r>
          <a:r>
            <a:rPr lang="ru-RU" dirty="0" smtClean="0"/>
            <a:t> шляхом </a:t>
          </a:r>
          <a:r>
            <a:rPr lang="ru-RU" dirty="0" err="1" smtClean="0"/>
            <a:t>їхньої</a:t>
          </a:r>
          <a:r>
            <a:rPr lang="ru-RU" dirty="0" smtClean="0"/>
            <a:t> </a:t>
          </a:r>
          <a:r>
            <a:rPr lang="ru-RU" dirty="0" err="1" smtClean="0"/>
            <a:t>хімічної</a:t>
          </a:r>
          <a:r>
            <a:rPr lang="ru-RU" dirty="0" smtClean="0"/>
            <a:t> </a:t>
          </a:r>
          <a:r>
            <a:rPr lang="ru-RU" dirty="0" err="1" smtClean="0"/>
            <a:t>модифікації</a:t>
          </a:r>
          <a:r>
            <a:rPr lang="ru-RU" dirty="0" smtClean="0"/>
            <a:t> (</a:t>
          </a:r>
          <a:r>
            <a:rPr lang="ru-RU" dirty="0" err="1" smtClean="0"/>
            <a:t>наприклад</a:t>
          </a:r>
          <a:r>
            <a:rPr lang="ru-RU" dirty="0" smtClean="0"/>
            <a:t>, при </a:t>
          </a:r>
          <a:r>
            <a:rPr lang="ru-RU" dirty="0" err="1" smtClean="0"/>
            <a:t>взаємодії</a:t>
          </a:r>
          <a:r>
            <a:rPr lang="ru-RU" dirty="0" smtClean="0"/>
            <a:t> </a:t>
          </a:r>
          <a:r>
            <a:rPr lang="ru-RU" dirty="0" err="1" smtClean="0"/>
            <a:t>целюлози</a:t>
          </a:r>
          <a:r>
            <a:rPr lang="ru-RU" dirty="0" smtClean="0"/>
            <a:t> з азотною кислотою </a:t>
          </a:r>
          <a:r>
            <a:rPr lang="ru-RU" dirty="0" err="1" smtClean="0"/>
            <a:t>утворюється</a:t>
          </a:r>
          <a:r>
            <a:rPr lang="ru-RU" dirty="0" smtClean="0"/>
            <a:t> </a:t>
          </a:r>
          <a:r>
            <a:rPr lang="ru-RU" dirty="0" err="1" smtClean="0"/>
            <a:t>нітроцелюлоза</a:t>
          </a:r>
          <a:r>
            <a:rPr lang="ru-RU" dirty="0" smtClean="0"/>
            <a:t>).</a:t>
          </a:r>
          <a:endParaRPr lang="ru-RU" dirty="0"/>
        </a:p>
      </dgm:t>
    </dgm:pt>
    <dgm:pt modelId="{488B9A85-2C45-470F-9AC8-47AA284710C2}" type="parTrans" cxnId="{32842E52-1CA3-4E3E-8AD1-3488BA807AA4}">
      <dgm:prSet/>
      <dgm:spPr/>
      <dgm:t>
        <a:bodyPr/>
        <a:lstStyle/>
        <a:p>
          <a:endParaRPr lang="ru-RU"/>
        </a:p>
      </dgm:t>
    </dgm:pt>
    <dgm:pt modelId="{18EE5422-CF31-45E0-B3F3-65FB22E163B1}" type="sibTrans" cxnId="{32842E52-1CA3-4E3E-8AD1-3488BA807AA4}">
      <dgm:prSet/>
      <dgm:spPr/>
      <dgm:t>
        <a:bodyPr/>
        <a:lstStyle/>
        <a:p>
          <a:endParaRPr lang="ru-RU"/>
        </a:p>
      </dgm:t>
    </dgm:pt>
    <dgm:pt modelId="{973C0E3F-49C8-4DDC-9588-C17D2D704F52}" type="pres">
      <dgm:prSet presAssocID="{1E713E2C-CE66-4C76-8FA2-BE7941B21B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CA89AE6-53C1-45B2-A453-F380A4CF28D9}" type="pres">
      <dgm:prSet presAssocID="{E85ACF49-6D76-4159-A66A-2B8012326368}" presName="root" presStyleCnt="0"/>
      <dgm:spPr/>
    </dgm:pt>
    <dgm:pt modelId="{79057611-0FCF-4504-A42C-600787F5CD92}" type="pres">
      <dgm:prSet presAssocID="{E85ACF49-6D76-4159-A66A-2B8012326368}" presName="rootComposite" presStyleCnt="0"/>
      <dgm:spPr/>
    </dgm:pt>
    <dgm:pt modelId="{887B44EB-305A-40B0-BE7C-D558F4E8077B}" type="pres">
      <dgm:prSet presAssocID="{E85ACF49-6D76-4159-A66A-2B8012326368}" presName="rootText" presStyleLbl="node1" presStyleIdx="0" presStyleCnt="1" custScaleX="151896"/>
      <dgm:spPr/>
    </dgm:pt>
    <dgm:pt modelId="{3EBD81EE-91F3-4EFF-85A4-16E72C40619C}" type="pres">
      <dgm:prSet presAssocID="{E85ACF49-6D76-4159-A66A-2B8012326368}" presName="rootConnector" presStyleLbl="node1" presStyleIdx="0" presStyleCnt="1"/>
      <dgm:spPr/>
    </dgm:pt>
    <dgm:pt modelId="{9090F24A-F70B-427F-B064-51847763BF1A}" type="pres">
      <dgm:prSet presAssocID="{E85ACF49-6D76-4159-A66A-2B8012326368}" presName="childShape" presStyleCnt="0"/>
      <dgm:spPr/>
    </dgm:pt>
    <dgm:pt modelId="{053DEF13-18E5-4DCC-966C-58EC7F313F2B}" type="pres">
      <dgm:prSet presAssocID="{DDDC225F-E6FF-4727-B8AE-4E6943BFB8DA}" presName="Name13" presStyleLbl="parChTrans1D2" presStyleIdx="0" presStyleCnt="3"/>
      <dgm:spPr/>
    </dgm:pt>
    <dgm:pt modelId="{F66B47AC-67EA-4E21-8AE4-D8808EA15292}" type="pres">
      <dgm:prSet presAssocID="{BA1378B3-2D3E-4888-9242-F8C8821CB967}" presName="childText" presStyleLbl="bgAcc1" presStyleIdx="0" presStyleCnt="3" custScaleX="305836">
        <dgm:presLayoutVars>
          <dgm:bulletEnabled val="1"/>
        </dgm:presLayoutVars>
      </dgm:prSet>
      <dgm:spPr/>
    </dgm:pt>
    <dgm:pt modelId="{DBF2C5AE-E307-4233-8ED5-5BC5209EC95F}" type="pres">
      <dgm:prSet presAssocID="{6170E34F-69F8-4229-BE8C-927A1AE5D7AA}" presName="Name13" presStyleLbl="parChTrans1D2" presStyleIdx="1" presStyleCnt="3"/>
      <dgm:spPr/>
    </dgm:pt>
    <dgm:pt modelId="{8E31B8EC-8DA6-4576-B937-E03C6D7A3408}" type="pres">
      <dgm:prSet presAssocID="{15C7D8E0-3A0F-4B9E-8B87-A42CCC1F0D9A}" presName="childText" presStyleLbl="bgAcc1" presStyleIdx="1" presStyleCnt="3" custScaleX="305836">
        <dgm:presLayoutVars>
          <dgm:bulletEnabled val="1"/>
        </dgm:presLayoutVars>
      </dgm:prSet>
      <dgm:spPr/>
    </dgm:pt>
    <dgm:pt modelId="{D5616E6F-ED4E-4CA3-8BCE-ABA05D1107A5}" type="pres">
      <dgm:prSet presAssocID="{488B9A85-2C45-470F-9AC8-47AA284710C2}" presName="Name13" presStyleLbl="parChTrans1D2" presStyleIdx="2" presStyleCnt="3"/>
      <dgm:spPr/>
    </dgm:pt>
    <dgm:pt modelId="{194AC075-9744-4F50-866B-DCD37EE9993C}" type="pres">
      <dgm:prSet presAssocID="{F99ED978-4D31-44F9-8FFA-D6D1D59C339B}" presName="childText" presStyleLbl="bgAcc1" presStyleIdx="2" presStyleCnt="3" custScaleX="305836">
        <dgm:presLayoutVars>
          <dgm:bulletEnabled val="1"/>
        </dgm:presLayoutVars>
      </dgm:prSet>
      <dgm:spPr/>
    </dgm:pt>
  </dgm:ptLst>
  <dgm:cxnLst>
    <dgm:cxn modelId="{5A432868-DE6D-4CC6-A7A5-CB003B364471}" type="presOf" srcId="{F99ED978-4D31-44F9-8FFA-D6D1D59C339B}" destId="{194AC075-9744-4F50-866B-DCD37EE9993C}" srcOrd="0" destOrd="0" presId="urn:microsoft.com/office/officeart/2005/8/layout/hierarchy3"/>
    <dgm:cxn modelId="{00A25326-5A9B-4FE9-B3C4-9919B923FA1E}" srcId="{E85ACF49-6D76-4159-A66A-2B8012326368}" destId="{BA1378B3-2D3E-4888-9242-F8C8821CB967}" srcOrd="0" destOrd="0" parTransId="{DDDC225F-E6FF-4727-B8AE-4E6943BFB8DA}" sibTransId="{5966DDF9-1A23-4052-998C-192AA0C4E54B}"/>
    <dgm:cxn modelId="{60A69137-2BC4-4DB3-8C49-AC3F931C046D}" type="presOf" srcId="{15C7D8E0-3A0F-4B9E-8B87-A42CCC1F0D9A}" destId="{8E31B8EC-8DA6-4576-B937-E03C6D7A3408}" srcOrd="0" destOrd="0" presId="urn:microsoft.com/office/officeart/2005/8/layout/hierarchy3"/>
    <dgm:cxn modelId="{89F2DE9A-AE3F-4A26-B1E4-2598D2BE9A09}" type="presOf" srcId="{BA1378B3-2D3E-4888-9242-F8C8821CB967}" destId="{F66B47AC-67EA-4E21-8AE4-D8808EA15292}" srcOrd="0" destOrd="0" presId="urn:microsoft.com/office/officeart/2005/8/layout/hierarchy3"/>
    <dgm:cxn modelId="{B88E11E0-A1D2-422E-B0F5-410D830C800E}" type="presOf" srcId="{E85ACF49-6D76-4159-A66A-2B8012326368}" destId="{3EBD81EE-91F3-4EFF-85A4-16E72C40619C}" srcOrd="1" destOrd="0" presId="urn:microsoft.com/office/officeart/2005/8/layout/hierarchy3"/>
    <dgm:cxn modelId="{DE0C2894-17CA-4982-A8B4-A6A1B4F11146}" type="presOf" srcId="{488B9A85-2C45-470F-9AC8-47AA284710C2}" destId="{D5616E6F-ED4E-4CA3-8BCE-ABA05D1107A5}" srcOrd="0" destOrd="0" presId="urn:microsoft.com/office/officeart/2005/8/layout/hierarchy3"/>
    <dgm:cxn modelId="{414F0369-E406-4FE2-81FF-973523DCF09F}" srcId="{E85ACF49-6D76-4159-A66A-2B8012326368}" destId="{15C7D8E0-3A0F-4B9E-8B87-A42CCC1F0D9A}" srcOrd="1" destOrd="0" parTransId="{6170E34F-69F8-4229-BE8C-927A1AE5D7AA}" sibTransId="{BB169F07-18A6-4ABD-9DAC-BC20DF7BE89D}"/>
    <dgm:cxn modelId="{A6A42906-9763-4184-8646-D24284DB3455}" type="presOf" srcId="{DDDC225F-E6FF-4727-B8AE-4E6943BFB8DA}" destId="{053DEF13-18E5-4DCC-966C-58EC7F313F2B}" srcOrd="0" destOrd="0" presId="urn:microsoft.com/office/officeart/2005/8/layout/hierarchy3"/>
    <dgm:cxn modelId="{A134E63E-5145-4F48-AB89-EF2AE8593B50}" type="presOf" srcId="{E85ACF49-6D76-4159-A66A-2B8012326368}" destId="{887B44EB-305A-40B0-BE7C-D558F4E8077B}" srcOrd="0" destOrd="0" presId="urn:microsoft.com/office/officeart/2005/8/layout/hierarchy3"/>
    <dgm:cxn modelId="{32842E52-1CA3-4E3E-8AD1-3488BA807AA4}" srcId="{E85ACF49-6D76-4159-A66A-2B8012326368}" destId="{F99ED978-4D31-44F9-8FFA-D6D1D59C339B}" srcOrd="2" destOrd="0" parTransId="{488B9A85-2C45-470F-9AC8-47AA284710C2}" sibTransId="{18EE5422-CF31-45E0-B3F3-65FB22E163B1}"/>
    <dgm:cxn modelId="{F139F39D-F198-43A1-BB52-178612281FC4}" type="presOf" srcId="{1E713E2C-CE66-4C76-8FA2-BE7941B21B0A}" destId="{973C0E3F-49C8-4DDC-9588-C17D2D704F52}" srcOrd="0" destOrd="0" presId="urn:microsoft.com/office/officeart/2005/8/layout/hierarchy3"/>
    <dgm:cxn modelId="{60CB9E87-6F7B-43F1-93FC-4D4F8BC2816B}" type="presOf" srcId="{6170E34F-69F8-4229-BE8C-927A1AE5D7AA}" destId="{DBF2C5AE-E307-4233-8ED5-5BC5209EC95F}" srcOrd="0" destOrd="0" presId="urn:microsoft.com/office/officeart/2005/8/layout/hierarchy3"/>
    <dgm:cxn modelId="{D0C6FAFC-A1B7-47DC-A653-667C96C1AFF8}" srcId="{1E713E2C-CE66-4C76-8FA2-BE7941B21B0A}" destId="{E85ACF49-6D76-4159-A66A-2B8012326368}" srcOrd="0" destOrd="0" parTransId="{4C6AD3F0-5B27-408A-8429-D6E64C6879DD}" sibTransId="{BA18B279-62A4-4668-AB73-4BF9078B6D2C}"/>
    <dgm:cxn modelId="{6BA7A30B-3FA3-4777-9A63-5C7CE4BB0763}" type="presParOf" srcId="{973C0E3F-49C8-4DDC-9588-C17D2D704F52}" destId="{9CA89AE6-53C1-45B2-A453-F380A4CF28D9}" srcOrd="0" destOrd="0" presId="urn:microsoft.com/office/officeart/2005/8/layout/hierarchy3"/>
    <dgm:cxn modelId="{5F4B511B-479C-4928-A89D-56E30E4C25F8}" type="presParOf" srcId="{9CA89AE6-53C1-45B2-A453-F380A4CF28D9}" destId="{79057611-0FCF-4504-A42C-600787F5CD92}" srcOrd="0" destOrd="0" presId="urn:microsoft.com/office/officeart/2005/8/layout/hierarchy3"/>
    <dgm:cxn modelId="{C17C7F4D-E0B4-481E-9EEB-4767844936BC}" type="presParOf" srcId="{79057611-0FCF-4504-A42C-600787F5CD92}" destId="{887B44EB-305A-40B0-BE7C-D558F4E8077B}" srcOrd="0" destOrd="0" presId="urn:microsoft.com/office/officeart/2005/8/layout/hierarchy3"/>
    <dgm:cxn modelId="{89132C27-C5E3-49FE-8298-77335430F56F}" type="presParOf" srcId="{79057611-0FCF-4504-A42C-600787F5CD92}" destId="{3EBD81EE-91F3-4EFF-85A4-16E72C40619C}" srcOrd="1" destOrd="0" presId="urn:microsoft.com/office/officeart/2005/8/layout/hierarchy3"/>
    <dgm:cxn modelId="{A47C91B3-13CA-4EEE-8779-D3D2D667ED5D}" type="presParOf" srcId="{9CA89AE6-53C1-45B2-A453-F380A4CF28D9}" destId="{9090F24A-F70B-427F-B064-51847763BF1A}" srcOrd="1" destOrd="0" presId="urn:microsoft.com/office/officeart/2005/8/layout/hierarchy3"/>
    <dgm:cxn modelId="{EFA6D8E2-45A6-49FC-AB8A-88847BF95E45}" type="presParOf" srcId="{9090F24A-F70B-427F-B064-51847763BF1A}" destId="{053DEF13-18E5-4DCC-966C-58EC7F313F2B}" srcOrd="0" destOrd="0" presId="urn:microsoft.com/office/officeart/2005/8/layout/hierarchy3"/>
    <dgm:cxn modelId="{33D91040-B3FD-402E-A883-1AFD5A7A5189}" type="presParOf" srcId="{9090F24A-F70B-427F-B064-51847763BF1A}" destId="{F66B47AC-67EA-4E21-8AE4-D8808EA15292}" srcOrd="1" destOrd="0" presId="urn:microsoft.com/office/officeart/2005/8/layout/hierarchy3"/>
    <dgm:cxn modelId="{26365729-A5E4-4FFC-88E3-156331E5668A}" type="presParOf" srcId="{9090F24A-F70B-427F-B064-51847763BF1A}" destId="{DBF2C5AE-E307-4233-8ED5-5BC5209EC95F}" srcOrd="2" destOrd="0" presId="urn:microsoft.com/office/officeart/2005/8/layout/hierarchy3"/>
    <dgm:cxn modelId="{B62B9744-0DDF-4D3F-A7C5-0782CC439AAA}" type="presParOf" srcId="{9090F24A-F70B-427F-B064-51847763BF1A}" destId="{8E31B8EC-8DA6-4576-B937-E03C6D7A3408}" srcOrd="3" destOrd="0" presId="urn:microsoft.com/office/officeart/2005/8/layout/hierarchy3"/>
    <dgm:cxn modelId="{B727168D-4620-42FD-9961-2ACFD3CAEE4F}" type="presParOf" srcId="{9090F24A-F70B-427F-B064-51847763BF1A}" destId="{D5616E6F-ED4E-4CA3-8BCE-ABA05D1107A5}" srcOrd="4" destOrd="0" presId="urn:microsoft.com/office/officeart/2005/8/layout/hierarchy3"/>
    <dgm:cxn modelId="{663CC881-143C-47CD-94AC-E02CBD4FF61C}" type="presParOf" srcId="{9090F24A-F70B-427F-B064-51847763BF1A}" destId="{194AC075-9744-4F50-866B-DCD37EE9993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2831B0-AD38-42EE-AA5D-BB8A77DC654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D6CB19-AEFA-4F88-AF24-C3FAED709605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Природні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полімери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утворюються</a:t>
          </a:r>
          <a:r>
            <a:rPr lang="ru-RU" dirty="0" smtClean="0">
              <a:solidFill>
                <a:schemeClr val="bg1"/>
              </a:solidFill>
            </a:rPr>
            <a:t> в </a:t>
          </a:r>
          <a:r>
            <a:rPr lang="ru-RU" dirty="0" err="1" smtClean="0">
              <a:solidFill>
                <a:schemeClr val="bg1"/>
              </a:solidFill>
            </a:rPr>
            <a:t>результаті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життєдіяльності</a:t>
          </a:r>
          <a:r>
            <a:rPr lang="ru-RU" dirty="0" smtClean="0">
              <a:solidFill>
                <a:schemeClr val="bg1"/>
              </a:solidFill>
            </a:rPr>
            <a:t> </a:t>
          </a:r>
          <a:r>
            <a:rPr lang="ru-RU" dirty="0" err="1" smtClean="0">
              <a:solidFill>
                <a:schemeClr val="bg1"/>
              </a:solidFill>
            </a:rPr>
            <a:t>рослин</a:t>
          </a:r>
          <a:r>
            <a:rPr lang="ru-RU" dirty="0" smtClean="0">
              <a:solidFill>
                <a:schemeClr val="bg1"/>
              </a:solidFill>
            </a:rPr>
            <a:t> і </a:t>
          </a:r>
          <a:r>
            <a:rPr lang="ru-RU" dirty="0" err="1" smtClean="0">
              <a:solidFill>
                <a:schemeClr val="bg1"/>
              </a:solidFill>
            </a:rPr>
            <a:t>тварин</a:t>
          </a:r>
          <a:r>
            <a:rPr lang="ru-RU" dirty="0" smtClean="0">
              <a:solidFill>
                <a:schemeClr val="bg1"/>
              </a:solidFill>
            </a:rPr>
            <a:t> й </a:t>
          </a:r>
          <a:r>
            <a:rPr lang="ru-RU" dirty="0" err="1" smtClean="0">
              <a:solidFill>
                <a:schemeClr val="bg1"/>
              </a:solidFill>
            </a:rPr>
            <a:t>утримуються</a:t>
          </a:r>
          <a:r>
            <a:rPr lang="ru-RU" dirty="0" smtClean="0">
              <a:solidFill>
                <a:schemeClr val="bg1"/>
              </a:solidFill>
            </a:rPr>
            <a:t> в </a:t>
          </a:r>
          <a:r>
            <a:rPr lang="ru-RU" dirty="0" err="1" smtClean="0">
              <a:solidFill>
                <a:schemeClr val="bg1"/>
              </a:solidFill>
            </a:rPr>
            <a:t>деревині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вовні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шкірі</a:t>
          </a:r>
          <a:r>
            <a:rPr lang="ru-RU" dirty="0" smtClean="0">
              <a:solidFill>
                <a:schemeClr val="bg1"/>
              </a:solidFill>
            </a:rPr>
            <a:t>. </a:t>
          </a:r>
          <a:endParaRPr lang="ru-RU" dirty="0">
            <a:solidFill>
              <a:schemeClr val="bg1"/>
            </a:solidFill>
          </a:endParaRPr>
        </a:p>
      </dgm:t>
    </dgm:pt>
    <dgm:pt modelId="{892AEEF1-FC6B-4E80-B0D2-B36AFCC933CA}" type="parTrans" cxnId="{0767E0C1-E5CB-4A61-BD9F-1E583A6FC0B7}">
      <dgm:prSet/>
      <dgm:spPr/>
      <dgm:t>
        <a:bodyPr/>
        <a:lstStyle/>
        <a:p>
          <a:endParaRPr lang="ru-RU"/>
        </a:p>
      </dgm:t>
    </dgm:pt>
    <dgm:pt modelId="{F1450C14-C756-4935-A22A-2991A884ABE1}" type="sibTrans" cxnId="{0767E0C1-E5CB-4A61-BD9F-1E583A6FC0B7}">
      <dgm:prSet/>
      <dgm:spPr/>
      <dgm:t>
        <a:bodyPr/>
        <a:lstStyle/>
        <a:p>
          <a:endParaRPr lang="ru-RU"/>
        </a:p>
      </dgm:t>
    </dgm:pt>
    <dgm:pt modelId="{0B036E0E-2F44-46A4-A4B3-A42732537751}">
      <dgm:prSet/>
      <dgm:spPr/>
      <dgm:t>
        <a:bodyPr/>
        <a:lstStyle/>
        <a:p>
          <a:pPr rtl="0"/>
          <a:r>
            <a:rPr lang="ru-RU" smtClean="0">
              <a:solidFill>
                <a:schemeClr val="bg1"/>
              </a:solidFill>
            </a:rPr>
            <a:t>До природних полімерів відносять протеїн, целюлоза, крохмаль, шелак, лігнін, латекс.</a:t>
          </a:r>
          <a:endParaRPr lang="ru-RU">
            <a:solidFill>
              <a:schemeClr val="bg1"/>
            </a:solidFill>
          </a:endParaRPr>
        </a:p>
      </dgm:t>
    </dgm:pt>
    <dgm:pt modelId="{BB56754C-FC03-4914-AC23-67DD4B22A5DA}" type="parTrans" cxnId="{3EE3ECE2-FD37-4DAE-8F4D-CA8538C978DE}">
      <dgm:prSet/>
      <dgm:spPr/>
      <dgm:t>
        <a:bodyPr/>
        <a:lstStyle/>
        <a:p>
          <a:endParaRPr lang="ru-RU"/>
        </a:p>
      </dgm:t>
    </dgm:pt>
    <dgm:pt modelId="{102DFCC4-66A8-4452-BE20-55394C4CC81F}" type="sibTrans" cxnId="{3EE3ECE2-FD37-4DAE-8F4D-CA8538C978DE}">
      <dgm:prSet/>
      <dgm:spPr/>
      <dgm:t>
        <a:bodyPr/>
        <a:lstStyle/>
        <a:p>
          <a:endParaRPr lang="ru-RU"/>
        </a:p>
      </dgm:t>
    </dgm:pt>
    <dgm:pt modelId="{94B5141B-8D5A-4F05-8DDA-74EA051FD846}" type="pres">
      <dgm:prSet presAssocID="{B72831B0-AD38-42EE-AA5D-BB8A77DC6549}" presName="linear" presStyleCnt="0">
        <dgm:presLayoutVars>
          <dgm:animLvl val="lvl"/>
          <dgm:resizeHandles val="exact"/>
        </dgm:presLayoutVars>
      </dgm:prSet>
      <dgm:spPr/>
    </dgm:pt>
    <dgm:pt modelId="{0940DDD5-880C-4234-ABBD-5EC77A1A1457}" type="pres">
      <dgm:prSet presAssocID="{86D6CB19-AEFA-4F88-AF24-C3FAED709605}" presName="parentText" presStyleLbl="node1" presStyleIdx="0" presStyleCnt="2" custScaleY="52086">
        <dgm:presLayoutVars>
          <dgm:chMax val="0"/>
          <dgm:bulletEnabled val="1"/>
        </dgm:presLayoutVars>
      </dgm:prSet>
      <dgm:spPr/>
    </dgm:pt>
    <dgm:pt modelId="{C18F09FA-B8F3-4F14-8C15-301489F4E563}" type="pres">
      <dgm:prSet presAssocID="{F1450C14-C756-4935-A22A-2991A884ABE1}" presName="spacer" presStyleCnt="0"/>
      <dgm:spPr/>
    </dgm:pt>
    <dgm:pt modelId="{C3F7597E-F9A6-4A63-9975-7EA20AB7BE67}" type="pres">
      <dgm:prSet presAssocID="{0B036E0E-2F44-46A4-A4B3-A42732537751}" presName="parentText" presStyleLbl="node1" presStyleIdx="1" presStyleCnt="2" custScaleY="41590">
        <dgm:presLayoutVars>
          <dgm:chMax val="0"/>
          <dgm:bulletEnabled val="1"/>
        </dgm:presLayoutVars>
      </dgm:prSet>
      <dgm:spPr/>
    </dgm:pt>
  </dgm:ptLst>
  <dgm:cxnLst>
    <dgm:cxn modelId="{0767E0C1-E5CB-4A61-BD9F-1E583A6FC0B7}" srcId="{B72831B0-AD38-42EE-AA5D-BB8A77DC6549}" destId="{86D6CB19-AEFA-4F88-AF24-C3FAED709605}" srcOrd="0" destOrd="0" parTransId="{892AEEF1-FC6B-4E80-B0D2-B36AFCC933CA}" sibTransId="{F1450C14-C756-4935-A22A-2991A884ABE1}"/>
    <dgm:cxn modelId="{C865F383-93EC-4290-9DC1-A1BA32C6C73E}" type="presOf" srcId="{B72831B0-AD38-42EE-AA5D-BB8A77DC6549}" destId="{94B5141B-8D5A-4F05-8DDA-74EA051FD846}" srcOrd="0" destOrd="0" presId="urn:microsoft.com/office/officeart/2005/8/layout/vList2"/>
    <dgm:cxn modelId="{CBF21935-CFD6-4640-85B8-C90E04E75645}" type="presOf" srcId="{0B036E0E-2F44-46A4-A4B3-A42732537751}" destId="{C3F7597E-F9A6-4A63-9975-7EA20AB7BE67}" srcOrd="0" destOrd="0" presId="urn:microsoft.com/office/officeart/2005/8/layout/vList2"/>
    <dgm:cxn modelId="{C46F0CAE-BE66-4528-A612-C6167FEBDD69}" type="presOf" srcId="{86D6CB19-AEFA-4F88-AF24-C3FAED709605}" destId="{0940DDD5-880C-4234-ABBD-5EC77A1A1457}" srcOrd="0" destOrd="0" presId="urn:microsoft.com/office/officeart/2005/8/layout/vList2"/>
    <dgm:cxn modelId="{3EE3ECE2-FD37-4DAE-8F4D-CA8538C978DE}" srcId="{B72831B0-AD38-42EE-AA5D-BB8A77DC6549}" destId="{0B036E0E-2F44-46A4-A4B3-A42732537751}" srcOrd="1" destOrd="0" parTransId="{BB56754C-FC03-4914-AC23-67DD4B22A5DA}" sibTransId="{102DFCC4-66A8-4452-BE20-55394C4CC81F}"/>
    <dgm:cxn modelId="{F6BB7528-10B3-49FF-A85B-02F89BD91E39}" type="presParOf" srcId="{94B5141B-8D5A-4F05-8DDA-74EA051FD846}" destId="{0940DDD5-880C-4234-ABBD-5EC77A1A1457}" srcOrd="0" destOrd="0" presId="urn:microsoft.com/office/officeart/2005/8/layout/vList2"/>
    <dgm:cxn modelId="{C577BA26-1821-4AA1-8A1F-6A511DB639F2}" type="presParOf" srcId="{94B5141B-8D5A-4F05-8DDA-74EA051FD846}" destId="{C18F09FA-B8F3-4F14-8C15-301489F4E563}" srcOrd="1" destOrd="0" presId="urn:microsoft.com/office/officeart/2005/8/layout/vList2"/>
    <dgm:cxn modelId="{8DFF6604-69F9-42DB-A623-727D00941EDD}" type="presParOf" srcId="{94B5141B-8D5A-4F05-8DDA-74EA051FD846}" destId="{C3F7597E-F9A6-4A63-9975-7EA20AB7BE6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BB288D-853C-4B94-A120-6ECE597527E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9F3179-E783-4188-B25B-287CD96C02CE}">
      <dgm:prSet/>
      <dgm:spPr>
        <a:ln>
          <a:noFill/>
        </a:ln>
      </dgm:spPr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Штучні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полімери</a:t>
          </a:r>
          <a:r>
            <a:rPr lang="ru-RU" dirty="0" smtClean="0">
              <a:solidFill>
                <a:schemeClr val="bg1"/>
              </a:solidFill>
            </a:rPr>
            <a:t> - </a:t>
          </a:r>
          <a:r>
            <a:rPr lang="ru-RU" dirty="0" err="1" smtClean="0">
              <a:solidFill>
                <a:schemeClr val="bg1"/>
              </a:solidFill>
            </a:rPr>
            <a:t>натуральний</a:t>
          </a:r>
          <a:r>
            <a:rPr lang="ru-RU" dirty="0" smtClean="0">
              <a:solidFill>
                <a:schemeClr val="bg1"/>
              </a:solidFill>
            </a:rPr>
            <a:t> каучук, </a:t>
          </a:r>
          <a:r>
            <a:rPr lang="ru-RU" dirty="0" err="1" smtClean="0">
              <a:solidFill>
                <a:schemeClr val="bg1"/>
              </a:solidFill>
            </a:rPr>
            <a:t>виготовлений</a:t>
          </a:r>
          <a:r>
            <a:rPr lang="ru-RU" dirty="0" smtClean="0">
              <a:solidFill>
                <a:schemeClr val="bg1"/>
              </a:solidFill>
            </a:rPr>
            <a:t> з латексу, </a:t>
          </a:r>
          <a:r>
            <a:rPr lang="ru-RU" dirty="0" err="1" smtClean="0">
              <a:solidFill>
                <a:schemeClr val="bg1"/>
              </a:solidFill>
            </a:rPr>
            <a:t>целулоїд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що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представляє</a:t>
          </a:r>
          <a:r>
            <a:rPr lang="ru-RU" dirty="0" smtClean="0">
              <a:solidFill>
                <a:schemeClr val="bg1"/>
              </a:solidFill>
            </a:rPr>
            <a:t> собою </a:t>
          </a:r>
          <a:r>
            <a:rPr lang="ru-RU" dirty="0" err="1" smtClean="0">
              <a:solidFill>
                <a:schemeClr val="bg1"/>
              </a:solidFill>
            </a:rPr>
            <a:t>нітроцелюлозу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пластифіковану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камфорою</a:t>
          </a:r>
          <a:r>
            <a:rPr lang="ru-RU" dirty="0" smtClean="0">
              <a:solidFill>
                <a:schemeClr val="bg1"/>
              </a:solidFill>
            </a:rPr>
            <a:t> для </a:t>
          </a:r>
          <a:r>
            <a:rPr lang="ru-RU" dirty="0" err="1" smtClean="0">
              <a:solidFill>
                <a:schemeClr val="bg1"/>
              </a:solidFill>
            </a:rPr>
            <a:t>підвищення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еластичності</a:t>
          </a:r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D86313E9-EFE1-4F18-BE4D-FAFD698194D4}" type="parTrans" cxnId="{8AC3F8B7-BC7D-494B-88FF-D19B3ECDF300}">
      <dgm:prSet/>
      <dgm:spPr/>
      <dgm:t>
        <a:bodyPr/>
        <a:lstStyle/>
        <a:p>
          <a:endParaRPr lang="ru-RU"/>
        </a:p>
      </dgm:t>
    </dgm:pt>
    <dgm:pt modelId="{E4DE98A6-9B44-4367-BD28-A2ABA4B1C175}" type="sibTrans" cxnId="{8AC3F8B7-BC7D-494B-88FF-D19B3ECDF300}">
      <dgm:prSet/>
      <dgm:spPr/>
      <dgm:t>
        <a:bodyPr/>
        <a:lstStyle/>
        <a:p>
          <a:endParaRPr lang="ru-RU"/>
        </a:p>
      </dgm:t>
    </dgm:pt>
    <dgm:pt modelId="{C86B6D4B-011C-4307-8765-B5C157143C2D}" type="pres">
      <dgm:prSet presAssocID="{A4BB288D-853C-4B94-A120-6ECE597527ED}" presName="compositeShape" presStyleCnt="0">
        <dgm:presLayoutVars>
          <dgm:chMax val="7"/>
          <dgm:dir/>
          <dgm:resizeHandles val="exact"/>
        </dgm:presLayoutVars>
      </dgm:prSet>
      <dgm:spPr/>
    </dgm:pt>
    <dgm:pt modelId="{6B5E56AC-6C97-49CF-9B1E-F6FA58E0633D}" type="pres">
      <dgm:prSet presAssocID="{159F3179-E783-4188-B25B-287CD96C02CE}" presName="circ1TxSh" presStyleLbl="vennNode1" presStyleIdx="0" presStyleCnt="1" custScaleX="75599" custLinFactNeighborX="-28867"/>
      <dgm:spPr/>
    </dgm:pt>
  </dgm:ptLst>
  <dgm:cxnLst>
    <dgm:cxn modelId="{FAF8444B-B8DE-4E69-862A-FB4448B3D161}" type="presOf" srcId="{A4BB288D-853C-4B94-A120-6ECE597527ED}" destId="{C86B6D4B-011C-4307-8765-B5C157143C2D}" srcOrd="0" destOrd="0" presId="urn:microsoft.com/office/officeart/2005/8/layout/venn1"/>
    <dgm:cxn modelId="{8AC3F8B7-BC7D-494B-88FF-D19B3ECDF300}" srcId="{A4BB288D-853C-4B94-A120-6ECE597527ED}" destId="{159F3179-E783-4188-B25B-287CD96C02CE}" srcOrd="0" destOrd="0" parTransId="{D86313E9-EFE1-4F18-BE4D-FAFD698194D4}" sibTransId="{E4DE98A6-9B44-4367-BD28-A2ABA4B1C175}"/>
    <dgm:cxn modelId="{1E5AA70A-6545-42FB-BFDC-4E24CE67EB2C}" type="presOf" srcId="{159F3179-E783-4188-B25B-287CD96C02CE}" destId="{6B5E56AC-6C97-49CF-9B1E-F6FA58E0633D}" srcOrd="0" destOrd="0" presId="urn:microsoft.com/office/officeart/2005/8/layout/venn1"/>
    <dgm:cxn modelId="{79256BE4-6A22-4E92-A5D8-20F2C77E468A}" type="presParOf" srcId="{C86B6D4B-011C-4307-8765-B5C157143C2D}" destId="{6B5E56AC-6C97-49CF-9B1E-F6FA58E0633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2C80D6-8ECE-44ED-A749-4AA345716A87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E3D074-47B7-4488-A827-3B5C91FC9769}">
      <dgm:prSet/>
      <dgm:spPr/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Здебільшого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використовуються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механічні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властивості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полімерів</a:t>
          </a:r>
          <a:r>
            <a:rPr lang="ru-RU" dirty="0" smtClean="0">
              <a:solidFill>
                <a:srgbClr val="002060"/>
              </a:solidFill>
            </a:rPr>
            <a:t>. При </a:t>
          </a:r>
          <a:r>
            <a:rPr lang="ru-RU" dirty="0" err="1" smtClean="0">
              <a:solidFill>
                <a:srgbClr val="002060"/>
              </a:solidFill>
            </a:rPr>
            <a:t>температурі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вищій</a:t>
          </a:r>
          <a:r>
            <a:rPr lang="ru-RU" dirty="0" smtClean="0">
              <a:solidFill>
                <a:srgbClr val="002060"/>
              </a:solidFill>
            </a:rPr>
            <a:t> за температуру </a:t>
          </a:r>
          <a:r>
            <a:rPr lang="ru-RU" dirty="0" err="1" smtClean="0">
              <a:solidFill>
                <a:srgbClr val="002060"/>
              </a:solidFill>
            </a:rPr>
            <a:t>склування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їх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неважко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пресувати</a:t>
          </a:r>
          <a:r>
            <a:rPr lang="ru-RU" dirty="0" smtClean="0">
              <a:solidFill>
                <a:srgbClr val="002060"/>
              </a:solidFill>
            </a:rPr>
            <a:t> в </a:t>
          </a:r>
          <a:r>
            <a:rPr lang="ru-RU" dirty="0" err="1" smtClean="0">
              <a:solidFill>
                <a:srgbClr val="002060"/>
              </a:solidFill>
            </a:rPr>
            <a:t>довільну</a:t>
          </a:r>
          <a:r>
            <a:rPr lang="ru-RU" dirty="0" smtClean="0">
              <a:solidFill>
                <a:srgbClr val="002060"/>
              </a:solidFill>
            </a:rPr>
            <a:t> форму, при </a:t>
          </a:r>
          <a:r>
            <a:rPr lang="ru-RU" dirty="0" err="1" smtClean="0">
              <a:solidFill>
                <a:srgbClr val="002060"/>
              </a:solidFill>
            </a:rPr>
            <a:t>застиганні</a:t>
          </a:r>
          <a:r>
            <a:rPr lang="ru-RU" dirty="0" smtClean="0">
              <a:solidFill>
                <a:srgbClr val="002060"/>
              </a:solidFill>
            </a:rPr>
            <a:t> вони </a:t>
          </a:r>
          <a:r>
            <a:rPr lang="ru-RU" dirty="0" err="1" smtClean="0">
              <a:solidFill>
                <a:srgbClr val="002060"/>
              </a:solidFill>
            </a:rPr>
            <a:t>зберігають</a:t>
          </a:r>
          <a:r>
            <a:rPr lang="ru-RU" dirty="0" smtClean="0">
              <a:solidFill>
                <a:srgbClr val="002060"/>
              </a:solidFill>
            </a:rPr>
            <a:t> форму й </a:t>
          </a:r>
          <a:r>
            <a:rPr lang="ru-RU" dirty="0" err="1" smtClean="0">
              <a:solidFill>
                <a:srgbClr val="002060"/>
              </a:solidFill>
            </a:rPr>
            <a:t>можуть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слугувати</a:t>
          </a:r>
          <a:r>
            <a:rPr lang="ru-RU" dirty="0" smtClean="0">
              <a:solidFill>
                <a:srgbClr val="002060"/>
              </a:solidFill>
            </a:rPr>
            <a:t> для </a:t>
          </a:r>
          <a:r>
            <a:rPr lang="ru-RU" dirty="0" err="1" smtClean="0">
              <a:solidFill>
                <a:srgbClr val="002060"/>
              </a:solidFill>
            </a:rPr>
            <a:t>інкапсуляції</a:t>
          </a:r>
          <a:r>
            <a:rPr lang="ru-RU" dirty="0" smtClean="0">
              <a:solidFill>
                <a:srgbClr val="002060"/>
              </a:solidFill>
            </a:rPr>
            <a:t> та </a:t>
          </a:r>
          <a:r>
            <a:rPr lang="ru-RU" dirty="0" err="1" smtClean="0">
              <a:solidFill>
                <a:srgbClr val="002060"/>
              </a:solidFill>
            </a:rPr>
            <a:t>інших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цілей</a:t>
          </a:r>
          <a:r>
            <a:rPr lang="ru-RU" dirty="0" smtClean="0">
              <a:solidFill>
                <a:srgbClr val="002060"/>
              </a:solidFill>
            </a:rPr>
            <a:t>. </a:t>
          </a:r>
          <a:r>
            <a:rPr lang="ru-RU" dirty="0" err="1" smtClean="0">
              <a:solidFill>
                <a:srgbClr val="002060"/>
              </a:solidFill>
            </a:rPr>
            <a:t>Проте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спряжені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полімери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дедалі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частіше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використовуються</a:t>
          </a:r>
          <a:r>
            <a:rPr lang="ru-RU" dirty="0" smtClean="0">
              <a:solidFill>
                <a:srgbClr val="002060"/>
              </a:solidFill>
            </a:rPr>
            <a:t> як </a:t>
          </a:r>
          <a:r>
            <a:rPr lang="ru-RU" dirty="0" err="1" smtClean="0">
              <a:solidFill>
                <a:srgbClr val="002060"/>
              </a:solidFill>
            </a:rPr>
            <a:t>органічні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напівпровідники</a:t>
          </a:r>
          <a:r>
            <a:rPr lang="ru-RU" dirty="0" smtClean="0">
              <a:solidFill>
                <a:srgbClr val="002060"/>
              </a:solidFill>
            </a:rPr>
            <a:t>.</a:t>
          </a:r>
          <a:endParaRPr lang="ru-RU" dirty="0">
            <a:solidFill>
              <a:srgbClr val="002060"/>
            </a:solidFill>
          </a:endParaRPr>
        </a:p>
      </dgm:t>
    </dgm:pt>
    <dgm:pt modelId="{C0F9DE52-E7CA-4CCA-9DAC-82A5D67D99D2}" type="parTrans" cxnId="{D57AF47F-117C-4C60-BAEC-FB4317782275}">
      <dgm:prSet/>
      <dgm:spPr/>
      <dgm:t>
        <a:bodyPr/>
        <a:lstStyle/>
        <a:p>
          <a:endParaRPr lang="ru-RU"/>
        </a:p>
      </dgm:t>
    </dgm:pt>
    <dgm:pt modelId="{D7539CAD-EC12-4CA6-AB3E-B217E57DCE3E}" type="sibTrans" cxnId="{D57AF47F-117C-4C60-BAEC-FB4317782275}">
      <dgm:prSet/>
      <dgm:spPr/>
      <dgm:t>
        <a:bodyPr/>
        <a:lstStyle/>
        <a:p>
          <a:endParaRPr lang="ru-RU"/>
        </a:p>
      </dgm:t>
    </dgm:pt>
    <dgm:pt modelId="{228438BC-6378-4D71-81B1-DF955434E9DF}" type="pres">
      <dgm:prSet presAssocID="{562C80D6-8ECE-44ED-A749-4AA345716A87}" presName="compositeShape" presStyleCnt="0">
        <dgm:presLayoutVars>
          <dgm:chMax val="7"/>
          <dgm:dir/>
          <dgm:resizeHandles val="exact"/>
        </dgm:presLayoutVars>
      </dgm:prSet>
      <dgm:spPr/>
    </dgm:pt>
    <dgm:pt modelId="{1A572A59-1E38-47A6-9A83-D2CB3918827B}" type="pres">
      <dgm:prSet presAssocID="{93E3D074-47B7-4488-A827-3B5C91FC9769}" presName="circ1TxSh" presStyleLbl="vennNode1" presStyleIdx="0" presStyleCnt="1" custScaleX="125899"/>
      <dgm:spPr/>
    </dgm:pt>
  </dgm:ptLst>
  <dgm:cxnLst>
    <dgm:cxn modelId="{6467D589-CD5C-4D54-8809-8F8DDEF9A050}" type="presOf" srcId="{562C80D6-8ECE-44ED-A749-4AA345716A87}" destId="{228438BC-6378-4D71-81B1-DF955434E9DF}" srcOrd="0" destOrd="0" presId="urn:microsoft.com/office/officeart/2005/8/layout/venn1"/>
    <dgm:cxn modelId="{D57AF47F-117C-4C60-BAEC-FB4317782275}" srcId="{562C80D6-8ECE-44ED-A749-4AA345716A87}" destId="{93E3D074-47B7-4488-A827-3B5C91FC9769}" srcOrd="0" destOrd="0" parTransId="{C0F9DE52-E7CA-4CCA-9DAC-82A5D67D99D2}" sibTransId="{D7539CAD-EC12-4CA6-AB3E-B217E57DCE3E}"/>
    <dgm:cxn modelId="{CA477B2D-C413-4A51-AF7F-B2AD10B870F1}" type="presOf" srcId="{93E3D074-47B7-4488-A827-3B5C91FC9769}" destId="{1A572A59-1E38-47A6-9A83-D2CB3918827B}" srcOrd="0" destOrd="0" presId="urn:microsoft.com/office/officeart/2005/8/layout/venn1"/>
    <dgm:cxn modelId="{032657B7-4DF7-4AF1-A5DC-41DDE12C94DB}" type="presParOf" srcId="{228438BC-6378-4D71-81B1-DF955434E9DF}" destId="{1A572A59-1E38-47A6-9A83-D2CB3918827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911938-1FD7-40E7-94D7-F72A924570B9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776339-90BC-4C8C-9346-44B15214A03D}">
      <dgm:prSet/>
      <dgm:spPr/>
      <dgm:t>
        <a:bodyPr/>
        <a:lstStyle/>
        <a:p>
          <a:pPr rtl="0"/>
          <a:r>
            <a:rPr lang="ru-RU" smtClean="0"/>
            <a:t>При розгляді структури полімеру потрібно враховувати:</a:t>
          </a:r>
          <a:endParaRPr lang="ru-RU"/>
        </a:p>
      </dgm:t>
    </dgm:pt>
    <dgm:pt modelId="{6267F7D8-6073-4360-B0CB-69E2CFFB137F}" type="parTrans" cxnId="{A8B276BF-4CB3-4A14-9C83-9B773DE61EE3}">
      <dgm:prSet/>
      <dgm:spPr/>
      <dgm:t>
        <a:bodyPr/>
        <a:lstStyle/>
        <a:p>
          <a:endParaRPr lang="ru-RU"/>
        </a:p>
      </dgm:t>
    </dgm:pt>
    <dgm:pt modelId="{465130AE-E551-47B6-9ED1-DB4139382551}" type="sibTrans" cxnId="{A8B276BF-4CB3-4A14-9C83-9B773DE61EE3}">
      <dgm:prSet/>
      <dgm:spPr/>
      <dgm:t>
        <a:bodyPr/>
        <a:lstStyle/>
        <a:p>
          <a:endParaRPr lang="ru-RU"/>
        </a:p>
      </dgm:t>
    </dgm:pt>
    <dgm:pt modelId="{BE066D30-BFEF-4BCD-B7D3-EF18D8C7F62E}">
      <dgm:prSet/>
      <dgm:spPr/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будову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кінцевих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груп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які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відрізняються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від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будови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основної</a:t>
          </a:r>
          <a:r>
            <a:rPr lang="ru-RU" dirty="0" smtClean="0">
              <a:solidFill>
                <a:srgbClr val="002060"/>
              </a:solidFill>
            </a:rPr>
            <a:t> ланки, яка </a:t>
          </a:r>
          <a:r>
            <a:rPr lang="ru-RU" dirty="0" err="1" smtClean="0">
              <a:solidFill>
                <a:srgbClr val="002060"/>
              </a:solidFill>
            </a:rPr>
            <a:t>повторюється</a:t>
          </a:r>
          <a:r>
            <a:rPr lang="ru-RU" dirty="0" smtClean="0">
              <a:solidFill>
                <a:srgbClr val="002060"/>
              </a:solidFill>
            </a:rPr>
            <a:t> ;</a:t>
          </a:r>
          <a:endParaRPr lang="ru-RU" dirty="0">
            <a:solidFill>
              <a:srgbClr val="002060"/>
            </a:solidFill>
          </a:endParaRPr>
        </a:p>
      </dgm:t>
    </dgm:pt>
    <dgm:pt modelId="{63559B9C-4357-42DA-8DEA-A7A8F3D94591}" type="parTrans" cxnId="{95D9E2ED-728A-453B-87AF-81EAFD7A4902}">
      <dgm:prSet/>
      <dgm:spPr/>
      <dgm:t>
        <a:bodyPr/>
        <a:lstStyle/>
        <a:p>
          <a:endParaRPr lang="ru-RU"/>
        </a:p>
      </dgm:t>
    </dgm:pt>
    <dgm:pt modelId="{D099AF1D-50F1-4F0F-A519-FA464FDD812A}" type="sibTrans" cxnId="{95D9E2ED-728A-453B-87AF-81EAFD7A4902}">
      <dgm:prSet/>
      <dgm:spPr/>
      <dgm:t>
        <a:bodyPr/>
        <a:lstStyle/>
        <a:p>
          <a:endParaRPr lang="ru-RU"/>
        </a:p>
      </dgm:t>
    </dgm:pt>
    <dgm:pt modelId="{1A067C07-5B8A-43C1-B51F-AEE7CE06A85C}">
      <dgm:prSet/>
      <dgm:spPr/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неоднорідність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хімічного</a:t>
          </a:r>
          <a:r>
            <a:rPr lang="ru-RU" dirty="0" smtClean="0">
              <a:solidFill>
                <a:srgbClr val="002060"/>
              </a:solidFill>
            </a:rPr>
            <a:t> складу (результат </a:t>
          </a:r>
          <a:r>
            <a:rPr lang="ru-RU" dirty="0" err="1" smtClean="0">
              <a:solidFill>
                <a:srgbClr val="002060"/>
              </a:solidFill>
            </a:rPr>
            <a:t>побічних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реакцій</a:t>
          </a:r>
          <a:r>
            <a:rPr lang="ru-RU" dirty="0" smtClean="0">
              <a:solidFill>
                <a:srgbClr val="002060"/>
              </a:solidFill>
            </a:rPr>
            <a:t> при </a:t>
          </a:r>
          <a:r>
            <a:rPr lang="ru-RU" dirty="0" err="1" smtClean="0">
              <a:solidFill>
                <a:srgbClr val="002060"/>
              </a:solidFill>
            </a:rPr>
            <a:t>утворенні</a:t>
          </a:r>
          <a:r>
            <a:rPr lang="ru-RU" dirty="0" smtClean="0">
              <a:solidFill>
                <a:srgbClr val="002060"/>
              </a:solidFill>
            </a:rPr>
            <a:t>);</a:t>
          </a:r>
          <a:endParaRPr lang="ru-RU" dirty="0">
            <a:solidFill>
              <a:srgbClr val="002060"/>
            </a:solidFill>
          </a:endParaRPr>
        </a:p>
      </dgm:t>
    </dgm:pt>
    <dgm:pt modelId="{7F21D935-7D80-45AA-A35B-78F510EF6559}" type="parTrans" cxnId="{B8F521FA-03D7-49B4-AB48-77D511472440}">
      <dgm:prSet/>
      <dgm:spPr/>
      <dgm:t>
        <a:bodyPr/>
        <a:lstStyle/>
        <a:p>
          <a:endParaRPr lang="ru-RU"/>
        </a:p>
      </dgm:t>
    </dgm:pt>
    <dgm:pt modelId="{D2E41A5E-F0FF-49E9-A309-2F7BBD5CF3BD}" type="sibTrans" cxnId="{B8F521FA-03D7-49B4-AB48-77D511472440}">
      <dgm:prSet/>
      <dgm:spPr/>
      <dgm:t>
        <a:bodyPr/>
        <a:lstStyle/>
        <a:p>
          <a:endParaRPr lang="ru-RU"/>
        </a:p>
      </dgm:t>
    </dgm:pt>
    <dgm:pt modelId="{A662A50C-2DBE-46DC-9BAD-C1AF31F4E2BD}">
      <dgm:prSet/>
      <dgm:spPr/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неоднорідність</a:t>
          </a:r>
          <a:r>
            <a:rPr lang="ru-RU" dirty="0" smtClean="0">
              <a:solidFill>
                <a:srgbClr val="002060"/>
              </a:solidFill>
            </a:rPr>
            <a:t> за числом </a:t>
          </a:r>
          <a:r>
            <a:rPr lang="ru-RU" dirty="0" err="1" smtClean="0">
              <a:solidFill>
                <a:srgbClr val="002060"/>
              </a:solidFill>
            </a:rPr>
            <a:t>складових</a:t>
          </a:r>
          <a:r>
            <a:rPr lang="ru-RU" dirty="0" smtClean="0">
              <a:solidFill>
                <a:srgbClr val="002060"/>
              </a:solidFill>
            </a:rPr>
            <a:t> ланок, </a:t>
          </a:r>
          <a:r>
            <a:rPr lang="ru-RU" dirty="0" err="1" smtClean="0">
              <a:solidFill>
                <a:srgbClr val="002060"/>
              </a:solidFill>
            </a:rPr>
            <a:t>обумовлену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статистичним</a:t>
          </a:r>
          <a:r>
            <a:rPr lang="ru-RU" dirty="0" smtClean="0">
              <a:solidFill>
                <a:srgbClr val="002060"/>
              </a:solidFill>
            </a:rPr>
            <a:t> характером </a:t>
          </a:r>
          <a:r>
            <a:rPr lang="ru-RU" dirty="0" err="1" smtClean="0">
              <a:solidFill>
                <a:srgbClr val="002060"/>
              </a:solidFill>
            </a:rPr>
            <a:t>протікання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реакцій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утворення</a:t>
          </a:r>
          <a:r>
            <a:rPr lang="ru-RU" dirty="0" smtClean="0">
              <a:solidFill>
                <a:srgbClr val="002060"/>
              </a:solidFill>
            </a:rPr>
            <a:t>;</a:t>
          </a:r>
          <a:endParaRPr lang="ru-RU" dirty="0">
            <a:solidFill>
              <a:srgbClr val="002060"/>
            </a:solidFill>
          </a:endParaRPr>
        </a:p>
      </dgm:t>
    </dgm:pt>
    <dgm:pt modelId="{6C7BC179-A917-4861-8C57-94D9CB8EAC94}" type="parTrans" cxnId="{A1AFC285-B42E-4947-8CB3-BA79817A9136}">
      <dgm:prSet/>
      <dgm:spPr/>
      <dgm:t>
        <a:bodyPr/>
        <a:lstStyle/>
        <a:p>
          <a:endParaRPr lang="ru-RU"/>
        </a:p>
      </dgm:t>
    </dgm:pt>
    <dgm:pt modelId="{F4C93223-E00D-4F43-A9F6-6776D6840137}" type="sibTrans" cxnId="{A1AFC285-B42E-4947-8CB3-BA79817A9136}">
      <dgm:prSet/>
      <dgm:spPr/>
      <dgm:t>
        <a:bodyPr/>
        <a:lstStyle/>
        <a:p>
          <a:endParaRPr lang="ru-RU"/>
        </a:p>
      </dgm:t>
    </dgm:pt>
    <dgm:pt modelId="{3B9AA7D7-1C20-41F0-AB3B-4B984D08008C}">
      <dgm:prSet/>
      <dgm:spPr/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різне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просторове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розміщення</a:t>
          </a:r>
          <a:r>
            <a:rPr lang="ru-RU" dirty="0" smtClean="0">
              <a:solidFill>
                <a:srgbClr val="002060"/>
              </a:solidFill>
            </a:rPr>
            <a:t> ланок у </a:t>
          </a:r>
          <a:r>
            <a:rPr lang="ru-RU" dirty="0" err="1" smtClean="0">
              <a:solidFill>
                <a:srgbClr val="002060"/>
              </a:solidFill>
            </a:rPr>
            <a:t>макромолекулі</a:t>
          </a:r>
          <a:r>
            <a:rPr lang="ru-RU" dirty="0" smtClean="0">
              <a:solidFill>
                <a:srgbClr val="002060"/>
              </a:solidFill>
            </a:rPr>
            <a:t>;</a:t>
          </a:r>
          <a:endParaRPr lang="ru-RU" dirty="0">
            <a:solidFill>
              <a:srgbClr val="002060"/>
            </a:solidFill>
          </a:endParaRPr>
        </a:p>
      </dgm:t>
    </dgm:pt>
    <dgm:pt modelId="{9F53B7C7-4CA3-4CF7-A6EA-C9C209329B08}" type="parTrans" cxnId="{57A81B5F-0F2A-461A-9F70-AAA9B3BD4533}">
      <dgm:prSet/>
      <dgm:spPr/>
      <dgm:t>
        <a:bodyPr/>
        <a:lstStyle/>
        <a:p>
          <a:endParaRPr lang="ru-RU"/>
        </a:p>
      </dgm:t>
    </dgm:pt>
    <dgm:pt modelId="{7FD4DB75-2FE8-43CC-B1A5-A22719592014}" type="sibTrans" cxnId="{57A81B5F-0F2A-461A-9F70-AAA9B3BD4533}">
      <dgm:prSet/>
      <dgm:spPr/>
      <dgm:t>
        <a:bodyPr/>
        <a:lstStyle/>
        <a:p>
          <a:endParaRPr lang="ru-RU"/>
        </a:p>
      </dgm:t>
    </dgm:pt>
    <dgm:pt modelId="{C30A5F97-E571-4525-8BB3-D9F4ACC669F8}">
      <dgm:prSet/>
      <dgm:spPr/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надмолекулярну</a:t>
          </a:r>
          <a:r>
            <a:rPr lang="ru-RU" dirty="0" smtClean="0">
              <a:solidFill>
                <a:srgbClr val="002060"/>
              </a:solidFill>
            </a:rPr>
            <a:t> структуру.</a:t>
          </a:r>
          <a:endParaRPr lang="ru-RU" dirty="0">
            <a:solidFill>
              <a:srgbClr val="002060"/>
            </a:solidFill>
          </a:endParaRPr>
        </a:p>
      </dgm:t>
    </dgm:pt>
    <dgm:pt modelId="{F53A674A-F6DB-43ED-893E-A982723EF079}" type="parTrans" cxnId="{2ED5A437-B00E-4131-B07E-FCA2AEBC12A8}">
      <dgm:prSet/>
      <dgm:spPr/>
      <dgm:t>
        <a:bodyPr/>
        <a:lstStyle/>
        <a:p>
          <a:endParaRPr lang="ru-RU"/>
        </a:p>
      </dgm:t>
    </dgm:pt>
    <dgm:pt modelId="{85885476-9E5D-4374-AB0E-611AD3D89BB3}" type="sibTrans" cxnId="{2ED5A437-B00E-4131-B07E-FCA2AEBC12A8}">
      <dgm:prSet/>
      <dgm:spPr/>
      <dgm:t>
        <a:bodyPr/>
        <a:lstStyle/>
        <a:p>
          <a:endParaRPr lang="ru-RU"/>
        </a:p>
      </dgm:t>
    </dgm:pt>
    <dgm:pt modelId="{7A135917-3894-4790-A592-A557A3CEC9D6}" type="pres">
      <dgm:prSet presAssocID="{C3911938-1FD7-40E7-94D7-F72A924570B9}" presName="Name0" presStyleCnt="0">
        <dgm:presLayoutVars>
          <dgm:dir/>
          <dgm:animLvl val="lvl"/>
          <dgm:resizeHandles val="exact"/>
        </dgm:presLayoutVars>
      </dgm:prSet>
      <dgm:spPr/>
    </dgm:pt>
    <dgm:pt modelId="{FCB51331-BE0D-4240-9FE7-2F1965B5C17A}" type="pres">
      <dgm:prSet presAssocID="{5D776339-90BC-4C8C-9346-44B15214A03D}" presName="linNode" presStyleCnt="0"/>
      <dgm:spPr/>
    </dgm:pt>
    <dgm:pt modelId="{9DC581F3-7E3C-45CE-9A77-F675699A51E5}" type="pres">
      <dgm:prSet presAssocID="{5D776339-90BC-4C8C-9346-44B15214A03D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0A1CDD87-7AF0-4153-9388-57CC9E7EBBDA}" type="pres">
      <dgm:prSet presAssocID="{5D776339-90BC-4C8C-9346-44B15214A03D}" presName="descendantText" presStyleLbl="alignAccFollowNode1" presStyleIdx="0" presStyleCnt="1" custScaleY="115465">
        <dgm:presLayoutVars>
          <dgm:bulletEnabled val="1"/>
        </dgm:presLayoutVars>
      </dgm:prSet>
      <dgm:spPr/>
    </dgm:pt>
  </dgm:ptLst>
  <dgm:cxnLst>
    <dgm:cxn modelId="{3B9F960E-51A5-4D09-B280-93C55FCF7BA4}" type="presOf" srcId="{C30A5F97-E571-4525-8BB3-D9F4ACC669F8}" destId="{0A1CDD87-7AF0-4153-9388-57CC9E7EBBDA}" srcOrd="0" destOrd="4" presId="urn:microsoft.com/office/officeart/2005/8/layout/vList5"/>
    <dgm:cxn modelId="{47ACE2D2-C4FB-4A38-A716-3D14467B9C7E}" type="presOf" srcId="{1A067C07-5B8A-43C1-B51F-AEE7CE06A85C}" destId="{0A1CDD87-7AF0-4153-9388-57CC9E7EBBDA}" srcOrd="0" destOrd="1" presId="urn:microsoft.com/office/officeart/2005/8/layout/vList5"/>
    <dgm:cxn modelId="{A8B276BF-4CB3-4A14-9C83-9B773DE61EE3}" srcId="{C3911938-1FD7-40E7-94D7-F72A924570B9}" destId="{5D776339-90BC-4C8C-9346-44B15214A03D}" srcOrd="0" destOrd="0" parTransId="{6267F7D8-6073-4360-B0CB-69E2CFFB137F}" sibTransId="{465130AE-E551-47B6-9ED1-DB4139382551}"/>
    <dgm:cxn modelId="{2CEC492B-4E80-495D-B6A3-1BB3761AC825}" type="presOf" srcId="{5D776339-90BC-4C8C-9346-44B15214A03D}" destId="{9DC581F3-7E3C-45CE-9A77-F675699A51E5}" srcOrd="0" destOrd="0" presId="urn:microsoft.com/office/officeart/2005/8/layout/vList5"/>
    <dgm:cxn modelId="{A1AFC285-B42E-4947-8CB3-BA79817A9136}" srcId="{5D776339-90BC-4C8C-9346-44B15214A03D}" destId="{A662A50C-2DBE-46DC-9BAD-C1AF31F4E2BD}" srcOrd="2" destOrd="0" parTransId="{6C7BC179-A917-4861-8C57-94D9CB8EAC94}" sibTransId="{F4C93223-E00D-4F43-A9F6-6776D6840137}"/>
    <dgm:cxn modelId="{57A81B5F-0F2A-461A-9F70-AAA9B3BD4533}" srcId="{5D776339-90BC-4C8C-9346-44B15214A03D}" destId="{3B9AA7D7-1C20-41F0-AB3B-4B984D08008C}" srcOrd="3" destOrd="0" parTransId="{9F53B7C7-4CA3-4CF7-A6EA-C9C209329B08}" sibTransId="{7FD4DB75-2FE8-43CC-B1A5-A22719592014}"/>
    <dgm:cxn modelId="{95D9E2ED-728A-453B-87AF-81EAFD7A4902}" srcId="{5D776339-90BC-4C8C-9346-44B15214A03D}" destId="{BE066D30-BFEF-4BCD-B7D3-EF18D8C7F62E}" srcOrd="0" destOrd="0" parTransId="{63559B9C-4357-42DA-8DEA-A7A8F3D94591}" sibTransId="{D099AF1D-50F1-4F0F-A519-FA464FDD812A}"/>
    <dgm:cxn modelId="{D0CA9461-1A33-4649-AB95-23D136CA3846}" type="presOf" srcId="{BE066D30-BFEF-4BCD-B7D3-EF18D8C7F62E}" destId="{0A1CDD87-7AF0-4153-9388-57CC9E7EBBDA}" srcOrd="0" destOrd="0" presId="urn:microsoft.com/office/officeart/2005/8/layout/vList5"/>
    <dgm:cxn modelId="{A732E648-AA30-42D6-919D-D3B2F79DF6B7}" type="presOf" srcId="{C3911938-1FD7-40E7-94D7-F72A924570B9}" destId="{7A135917-3894-4790-A592-A557A3CEC9D6}" srcOrd="0" destOrd="0" presId="urn:microsoft.com/office/officeart/2005/8/layout/vList5"/>
    <dgm:cxn modelId="{116EF62B-F066-445B-ACC2-2EC5E3FD5CD6}" type="presOf" srcId="{3B9AA7D7-1C20-41F0-AB3B-4B984D08008C}" destId="{0A1CDD87-7AF0-4153-9388-57CC9E7EBBDA}" srcOrd="0" destOrd="3" presId="urn:microsoft.com/office/officeart/2005/8/layout/vList5"/>
    <dgm:cxn modelId="{64CF0F1D-698E-48D9-9362-25A66C5A7392}" type="presOf" srcId="{A662A50C-2DBE-46DC-9BAD-C1AF31F4E2BD}" destId="{0A1CDD87-7AF0-4153-9388-57CC9E7EBBDA}" srcOrd="0" destOrd="2" presId="urn:microsoft.com/office/officeart/2005/8/layout/vList5"/>
    <dgm:cxn modelId="{B8F521FA-03D7-49B4-AB48-77D511472440}" srcId="{5D776339-90BC-4C8C-9346-44B15214A03D}" destId="{1A067C07-5B8A-43C1-B51F-AEE7CE06A85C}" srcOrd="1" destOrd="0" parTransId="{7F21D935-7D80-45AA-A35B-78F510EF6559}" sibTransId="{D2E41A5E-F0FF-49E9-A309-2F7BBD5CF3BD}"/>
    <dgm:cxn modelId="{2ED5A437-B00E-4131-B07E-FCA2AEBC12A8}" srcId="{5D776339-90BC-4C8C-9346-44B15214A03D}" destId="{C30A5F97-E571-4525-8BB3-D9F4ACC669F8}" srcOrd="4" destOrd="0" parTransId="{F53A674A-F6DB-43ED-893E-A982723EF079}" sibTransId="{85885476-9E5D-4374-AB0E-611AD3D89BB3}"/>
    <dgm:cxn modelId="{0FFE3DC6-79D0-4DCF-AE89-6B0AA702CDC5}" type="presParOf" srcId="{7A135917-3894-4790-A592-A557A3CEC9D6}" destId="{FCB51331-BE0D-4240-9FE7-2F1965B5C17A}" srcOrd="0" destOrd="0" presId="urn:microsoft.com/office/officeart/2005/8/layout/vList5"/>
    <dgm:cxn modelId="{E3C25FD8-09A2-4F24-A7D5-BC4B1A2BE3BD}" type="presParOf" srcId="{FCB51331-BE0D-4240-9FE7-2F1965B5C17A}" destId="{9DC581F3-7E3C-45CE-9A77-F675699A51E5}" srcOrd="0" destOrd="0" presId="urn:microsoft.com/office/officeart/2005/8/layout/vList5"/>
    <dgm:cxn modelId="{FFAE438B-234F-4DF2-89A7-D0D594EBA79B}" type="presParOf" srcId="{FCB51331-BE0D-4240-9FE7-2F1965B5C17A}" destId="{0A1CDD87-7AF0-4153-9388-57CC9E7EBB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06DF65-793B-4802-8515-502C3AEFF5E8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4C3A3BB-B62F-412B-B7D9-39B58E76734F}">
      <dgm:prSet/>
      <dgm:spPr/>
      <dgm:t>
        <a:bodyPr/>
        <a:lstStyle/>
        <a:p>
          <a:pPr rtl="0"/>
          <a:r>
            <a:rPr lang="ru-RU" dirty="0" smtClean="0"/>
            <a:t>До </a:t>
          </a:r>
          <a:r>
            <a:rPr lang="ru-RU" dirty="0" err="1" smtClean="0"/>
            <a:t>основних</a:t>
          </a:r>
          <a:r>
            <a:rPr lang="ru-RU" dirty="0" smtClean="0"/>
            <a:t> </a:t>
          </a:r>
          <a:r>
            <a:rPr lang="ru-RU" dirty="0" err="1" smtClean="0"/>
            <a:t>переваг</a:t>
          </a:r>
          <a:r>
            <a:rPr lang="ru-RU" dirty="0" smtClean="0"/>
            <a:t> </a:t>
          </a:r>
          <a:r>
            <a:rPr lang="ru-RU" dirty="0" err="1" smtClean="0"/>
            <a:t>полімерів</a:t>
          </a:r>
          <a:r>
            <a:rPr lang="ru-RU" dirty="0" smtClean="0"/>
            <a:t> </a:t>
          </a:r>
          <a:r>
            <a:rPr lang="ru-RU" dirty="0" err="1" smtClean="0"/>
            <a:t>відносять</a:t>
          </a:r>
          <a:r>
            <a:rPr lang="ru-RU" dirty="0" smtClean="0"/>
            <a:t>:</a:t>
          </a:r>
          <a:endParaRPr lang="ru-RU" dirty="0"/>
        </a:p>
      </dgm:t>
    </dgm:pt>
    <dgm:pt modelId="{5F9D76B7-7F4B-4A97-AB86-0D05F7686D54}" type="parTrans" cxnId="{3B313C03-2480-4C26-B7C0-C648978D5B8F}">
      <dgm:prSet/>
      <dgm:spPr/>
      <dgm:t>
        <a:bodyPr/>
        <a:lstStyle/>
        <a:p>
          <a:endParaRPr lang="ru-RU"/>
        </a:p>
      </dgm:t>
    </dgm:pt>
    <dgm:pt modelId="{6E838C5F-2E72-4637-A242-B845A48F42B1}" type="sibTrans" cxnId="{3B313C03-2480-4C26-B7C0-C648978D5B8F}">
      <dgm:prSet/>
      <dgm:spPr/>
      <dgm:t>
        <a:bodyPr/>
        <a:lstStyle/>
        <a:p>
          <a:endParaRPr lang="ru-RU"/>
        </a:p>
      </dgm:t>
    </dgm:pt>
    <dgm:pt modelId="{3081BF49-D7CA-4EF0-87E3-BE11DA0D58B7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висока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технологічність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завдяки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якій</a:t>
          </a:r>
          <a:r>
            <a:rPr lang="ru-RU" dirty="0" smtClean="0">
              <a:solidFill>
                <a:schemeClr val="bg1"/>
              </a:solidFill>
            </a:rPr>
            <a:t> з </a:t>
          </a:r>
          <a:r>
            <a:rPr lang="ru-RU" dirty="0" err="1" smtClean="0">
              <a:solidFill>
                <a:schemeClr val="bg1"/>
              </a:solidFill>
            </a:rPr>
            <a:t>виробничого</a:t>
          </a:r>
          <a:r>
            <a:rPr lang="ru-RU" dirty="0" smtClean="0">
              <a:solidFill>
                <a:schemeClr val="bg1"/>
              </a:solidFill>
            </a:rPr>
            <a:t> циклу </a:t>
          </a:r>
          <a:r>
            <a:rPr lang="ru-RU" dirty="0" err="1" smtClean="0">
              <a:solidFill>
                <a:schemeClr val="bg1"/>
              </a:solidFill>
            </a:rPr>
            <a:t>можна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вилучити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трудомісткі</a:t>
          </a:r>
          <a:r>
            <a:rPr lang="ru-RU" dirty="0" smtClean="0">
              <a:solidFill>
                <a:schemeClr val="bg1"/>
              </a:solidFill>
            </a:rPr>
            <a:t> та </a:t>
          </a:r>
          <a:r>
            <a:rPr lang="ru-RU" dirty="0" err="1" smtClean="0">
              <a:solidFill>
                <a:schemeClr val="bg1"/>
              </a:solidFill>
            </a:rPr>
            <a:t>коштовні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операції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механічної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обробки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виробів</a:t>
          </a:r>
          <a:r>
            <a:rPr lang="ru-RU" dirty="0" smtClean="0">
              <a:solidFill>
                <a:schemeClr val="bg1"/>
              </a:solidFill>
            </a:rPr>
            <a:t>;</a:t>
          </a:r>
          <a:endParaRPr lang="ru-RU" dirty="0">
            <a:solidFill>
              <a:schemeClr val="bg1"/>
            </a:solidFill>
          </a:endParaRPr>
        </a:p>
      </dgm:t>
    </dgm:pt>
    <dgm:pt modelId="{F8E63F98-FF43-409D-AA08-E2A334678F25}" type="parTrans" cxnId="{48A72F1E-6C34-419D-B5E6-0B9908C56AEE}">
      <dgm:prSet/>
      <dgm:spPr/>
      <dgm:t>
        <a:bodyPr/>
        <a:lstStyle/>
        <a:p>
          <a:endParaRPr lang="ru-RU"/>
        </a:p>
      </dgm:t>
    </dgm:pt>
    <dgm:pt modelId="{ABFCDF77-DCF7-4C46-891C-419230D22B67}" type="sibTrans" cxnId="{48A72F1E-6C34-419D-B5E6-0B9908C56AEE}">
      <dgm:prSet/>
      <dgm:spPr/>
      <dgm:t>
        <a:bodyPr/>
        <a:lstStyle/>
        <a:p>
          <a:endParaRPr lang="ru-RU"/>
        </a:p>
      </dgm:t>
    </dgm:pt>
    <dgm:pt modelId="{8E3C928C-0EF8-4370-84F4-49F39A865F5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мінімальна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енергомісткість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обумовлена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тим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що</a:t>
          </a:r>
          <a:r>
            <a:rPr lang="ru-RU" dirty="0" smtClean="0">
              <a:solidFill>
                <a:schemeClr val="bg1"/>
              </a:solidFill>
            </a:rPr>
            <a:t> температура </a:t>
          </a:r>
          <a:r>
            <a:rPr lang="ru-RU" dirty="0" err="1" smtClean="0">
              <a:solidFill>
                <a:schemeClr val="bg1"/>
              </a:solidFill>
            </a:rPr>
            <a:t>переробки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цих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матеріалів</a:t>
          </a:r>
          <a:r>
            <a:rPr lang="ru-RU" dirty="0" smtClean="0">
              <a:solidFill>
                <a:schemeClr val="bg1"/>
              </a:solidFill>
            </a:rPr>
            <a:t> становить, як правило, 150–250 °</a:t>
          </a:r>
          <a:r>
            <a:rPr lang="en-US" dirty="0" smtClean="0">
              <a:solidFill>
                <a:schemeClr val="bg1"/>
              </a:solidFill>
            </a:rPr>
            <a:t>C, </a:t>
          </a:r>
          <a:r>
            <a:rPr lang="ru-RU" dirty="0" err="1" smtClean="0">
              <a:solidFill>
                <a:schemeClr val="bg1"/>
              </a:solidFill>
            </a:rPr>
            <a:t>що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значно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нижче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ніж</a:t>
          </a:r>
          <a:r>
            <a:rPr lang="ru-RU" dirty="0" smtClean="0">
              <a:solidFill>
                <a:schemeClr val="bg1"/>
              </a:solidFill>
            </a:rPr>
            <a:t> у </a:t>
          </a:r>
          <a:r>
            <a:rPr lang="ru-RU" dirty="0" err="1" smtClean="0">
              <a:solidFill>
                <a:schemeClr val="bg1"/>
              </a:solidFill>
            </a:rPr>
            <a:t>металів</a:t>
          </a:r>
          <a:r>
            <a:rPr lang="ru-RU" dirty="0" smtClean="0">
              <a:solidFill>
                <a:schemeClr val="bg1"/>
              </a:solidFill>
            </a:rPr>
            <a:t> та </a:t>
          </a:r>
          <a:r>
            <a:rPr lang="ru-RU" dirty="0" err="1" smtClean="0">
              <a:solidFill>
                <a:schemeClr val="bg1"/>
              </a:solidFill>
            </a:rPr>
            <a:t>кераміки</a:t>
          </a:r>
          <a:r>
            <a:rPr lang="ru-RU" dirty="0" smtClean="0">
              <a:solidFill>
                <a:schemeClr val="bg1"/>
              </a:solidFill>
            </a:rPr>
            <a:t>;</a:t>
          </a:r>
          <a:endParaRPr lang="ru-RU" dirty="0">
            <a:solidFill>
              <a:schemeClr val="bg1"/>
            </a:solidFill>
          </a:endParaRPr>
        </a:p>
      </dgm:t>
    </dgm:pt>
    <dgm:pt modelId="{94CDA7A3-C6F9-4EC2-BAE5-40D8AE8FC95E}" type="parTrans" cxnId="{81C2F193-99A3-4635-9CD5-CC2A71BD6887}">
      <dgm:prSet/>
      <dgm:spPr/>
      <dgm:t>
        <a:bodyPr/>
        <a:lstStyle/>
        <a:p>
          <a:endParaRPr lang="ru-RU"/>
        </a:p>
      </dgm:t>
    </dgm:pt>
    <dgm:pt modelId="{664C835E-1CF8-4FBC-9989-6762E40316BE}" type="sibTrans" cxnId="{81C2F193-99A3-4635-9CD5-CC2A71BD6887}">
      <dgm:prSet/>
      <dgm:spPr/>
      <dgm:t>
        <a:bodyPr/>
        <a:lstStyle/>
        <a:p>
          <a:endParaRPr lang="ru-RU"/>
        </a:p>
      </dgm:t>
    </dgm:pt>
    <dgm:pt modelId="{86AD4CF9-F8B2-4E38-9265-444C8AB02A75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можливість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отримання</a:t>
          </a:r>
          <a:r>
            <a:rPr lang="ru-RU" dirty="0" smtClean="0">
              <a:solidFill>
                <a:schemeClr val="bg1"/>
              </a:solidFill>
            </a:rPr>
            <a:t> за один цикл </a:t>
          </a:r>
          <a:r>
            <a:rPr lang="ru-RU" dirty="0" err="1" smtClean="0">
              <a:solidFill>
                <a:schemeClr val="bg1"/>
              </a:solidFill>
            </a:rPr>
            <a:t>формування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відразу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декілька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виробів</a:t>
          </a:r>
          <a:r>
            <a:rPr lang="ru-RU" dirty="0" smtClean="0">
              <a:solidFill>
                <a:schemeClr val="bg1"/>
              </a:solidFill>
            </a:rPr>
            <a:t>, у тому </a:t>
          </a:r>
          <a:r>
            <a:rPr lang="ru-RU" dirty="0" err="1" smtClean="0">
              <a:solidFill>
                <a:schemeClr val="bg1"/>
              </a:solidFill>
            </a:rPr>
            <a:t>числі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складної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конфігурації</a:t>
          </a:r>
          <a:r>
            <a:rPr lang="ru-RU" dirty="0" smtClean="0">
              <a:solidFill>
                <a:schemeClr val="bg1"/>
              </a:solidFill>
            </a:rPr>
            <a:t>, а при </a:t>
          </a:r>
          <a:r>
            <a:rPr lang="ru-RU" dirty="0" err="1" smtClean="0">
              <a:solidFill>
                <a:schemeClr val="bg1"/>
              </a:solidFill>
            </a:rPr>
            <a:t>виробництві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погонажних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виробів</a:t>
          </a:r>
          <a:r>
            <a:rPr lang="ru-RU" dirty="0" smtClean="0">
              <a:solidFill>
                <a:schemeClr val="bg1"/>
              </a:solidFill>
            </a:rPr>
            <a:t> вести </a:t>
          </a:r>
          <a:r>
            <a:rPr lang="ru-RU" dirty="0" err="1" smtClean="0">
              <a:solidFill>
                <a:schemeClr val="bg1"/>
              </a:solidFill>
            </a:rPr>
            <a:t>процес</a:t>
          </a:r>
          <a:r>
            <a:rPr lang="ru-RU" dirty="0" smtClean="0">
              <a:solidFill>
                <a:schemeClr val="bg1"/>
              </a:solidFill>
            </a:rPr>
            <a:t> на великих </a:t>
          </a:r>
          <a:r>
            <a:rPr lang="ru-RU" dirty="0" err="1" smtClean="0">
              <a:solidFill>
                <a:schemeClr val="bg1"/>
              </a:solidFill>
            </a:rPr>
            <a:t>швидкостях</a:t>
          </a:r>
          <a:r>
            <a:rPr lang="ru-RU" dirty="0" smtClean="0">
              <a:solidFill>
                <a:schemeClr val="bg1"/>
              </a:solidFill>
            </a:rPr>
            <a:t>;</a:t>
          </a:r>
          <a:endParaRPr lang="ru-RU" dirty="0">
            <a:solidFill>
              <a:schemeClr val="bg1"/>
            </a:solidFill>
          </a:endParaRPr>
        </a:p>
      </dgm:t>
    </dgm:pt>
    <dgm:pt modelId="{EFEDEE99-B4DF-48C5-B1E8-6B6EB6DC4DC4}" type="parTrans" cxnId="{5F2CCEA9-233C-4C4F-B7F4-1878E8E6978D}">
      <dgm:prSet/>
      <dgm:spPr/>
      <dgm:t>
        <a:bodyPr/>
        <a:lstStyle/>
        <a:p>
          <a:endParaRPr lang="ru-RU"/>
        </a:p>
      </dgm:t>
    </dgm:pt>
    <dgm:pt modelId="{C3C2E5F5-4DE3-43C0-AA75-DA5B6315EFA1}" type="sibTrans" cxnId="{5F2CCEA9-233C-4C4F-B7F4-1878E8E6978D}">
      <dgm:prSet/>
      <dgm:spPr/>
      <dgm:t>
        <a:bodyPr/>
        <a:lstStyle/>
        <a:p>
          <a:endParaRPr lang="ru-RU"/>
        </a:p>
      </dgm:t>
    </dgm:pt>
    <dgm:pt modelId="{4451A792-E43D-49ED-AE18-EC1A7486CD3A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практично </a:t>
          </a:r>
          <a:r>
            <a:rPr lang="ru-RU" dirty="0" err="1" smtClean="0">
              <a:solidFill>
                <a:schemeClr val="bg1"/>
              </a:solidFill>
            </a:rPr>
            <a:t>всі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процеси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переробки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автоматизовані</a:t>
          </a:r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3357827F-BD41-44F9-AFDC-A330854D91C6}" type="parTrans" cxnId="{093F02F9-5A85-4657-BAD6-191F79DD1313}">
      <dgm:prSet/>
      <dgm:spPr/>
      <dgm:t>
        <a:bodyPr/>
        <a:lstStyle/>
        <a:p>
          <a:endParaRPr lang="ru-RU"/>
        </a:p>
      </dgm:t>
    </dgm:pt>
    <dgm:pt modelId="{09732B69-51BE-4085-A226-C140B6C0AE64}" type="sibTrans" cxnId="{093F02F9-5A85-4657-BAD6-191F79DD1313}">
      <dgm:prSet/>
      <dgm:spPr/>
      <dgm:t>
        <a:bodyPr/>
        <a:lstStyle/>
        <a:p>
          <a:endParaRPr lang="ru-RU"/>
        </a:p>
      </dgm:t>
    </dgm:pt>
    <dgm:pt modelId="{520071ED-664C-4020-B82B-21F1625A1744}" type="pres">
      <dgm:prSet presAssocID="{F406DF65-793B-4802-8515-502C3AEFF5E8}" presName="linear" presStyleCnt="0">
        <dgm:presLayoutVars>
          <dgm:animLvl val="lvl"/>
          <dgm:resizeHandles val="exact"/>
        </dgm:presLayoutVars>
      </dgm:prSet>
      <dgm:spPr/>
    </dgm:pt>
    <dgm:pt modelId="{C1B9F6DC-76BF-449D-AE03-CCCD55E36105}" type="pres">
      <dgm:prSet presAssocID="{E4C3A3BB-B62F-412B-B7D9-39B58E76734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8238CD3-3287-453A-A093-443D41132451}" type="pres">
      <dgm:prSet presAssocID="{E4C3A3BB-B62F-412B-B7D9-39B58E76734F}" presName="childText" presStyleLbl="revTx" presStyleIdx="0" presStyleCnt="1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F8F6D5A-C839-4BE8-B3C1-55D4E6A01AA9}" type="presOf" srcId="{F406DF65-793B-4802-8515-502C3AEFF5E8}" destId="{520071ED-664C-4020-B82B-21F1625A1744}" srcOrd="0" destOrd="0" presId="urn:microsoft.com/office/officeart/2005/8/layout/vList2"/>
    <dgm:cxn modelId="{326BD9E3-6639-4F1E-93B5-131BE0131EE8}" type="presOf" srcId="{8E3C928C-0EF8-4370-84F4-49F39A865F59}" destId="{E8238CD3-3287-453A-A093-443D41132451}" srcOrd="0" destOrd="1" presId="urn:microsoft.com/office/officeart/2005/8/layout/vList2"/>
    <dgm:cxn modelId="{AAF5D8AC-6DEF-499E-B1FE-0D5216BFE50F}" type="presOf" srcId="{4451A792-E43D-49ED-AE18-EC1A7486CD3A}" destId="{E8238CD3-3287-453A-A093-443D41132451}" srcOrd="0" destOrd="3" presId="urn:microsoft.com/office/officeart/2005/8/layout/vList2"/>
    <dgm:cxn modelId="{23ED88B9-5FC7-42CD-9221-F84013B09AC9}" type="presOf" srcId="{E4C3A3BB-B62F-412B-B7D9-39B58E76734F}" destId="{C1B9F6DC-76BF-449D-AE03-CCCD55E36105}" srcOrd="0" destOrd="0" presId="urn:microsoft.com/office/officeart/2005/8/layout/vList2"/>
    <dgm:cxn modelId="{48A72F1E-6C34-419D-B5E6-0B9908C56AEE}" srcId="{E4C3A3BB-B62F-412B-B7D9-39B58E76734F}" destId="{3081BF49-D7CA-4EF0-87E3-BE11DA0D58B7}" srcOrd="0" destOrd="0" parTransId="{F8E63F98-FF43-409D-AA08-E2A334678F25}" sibTransId="{ABFCDF77-DCF7-4C46-891C-419230D22B67}"/>
    <dgm:cxn modelId="{3B313C03-2480-4C26-B7C0-C648978D5B8F}" srcId="{F406DF65-793B-4802-8515-502C3AEFF5E8}" destId="{E4C3A3BB-B62F-412B-B7D9-39B58E76734F}" srcOrd="0" destOrd="0" parTransId="{5F9D76B7-7F4B-4A97-AB86-0D05F7686D54}" sibTransId="{6E838C5F-2E72-4637-A242-B845A48F42B1}"/>
    <dgm:cxn modelId="{81C2F193-99A3-4635-9CD5-CC2A71BD6887}" srcId="{E4C3A3BB-B62F-412B-B7D9-39B58E76734F}" destId="{8E3C928C-0EF8-4370-84F4-49F39A865F59}" srcOrd="1" destOrd="0" parTransId="{94CDA7A3-C6F9-4EC2-BAE5-40D8AE8FC95E}" sibTransId="{664C835E-1CF8-4FBC-9989-6762E40316BE}"/>
    <dgm:cxn modelId="{5F2CCEA9-233C-4C4F-B7F4-1878E8E6978D}" srcId="{E4C3A3BB-B62F-412B-B7D9-39B58E76734F}" destId="{86AD4CF9-F8B2-4E38-9265-444C8AB02A75}" srcOrd="2" destOrd="0" parTransId="{EFEDEE99-B4DF-48C5-B1E8-6B6EB6DC4DC4}" sibTransId="{C3C2E5F5-4DE3-43C0-AA75-DA5B6315EFA1}"/>
    <dgm:cxn modelId="{093F02F9-5A85-4657-BAD6-191F79DD1313}" srcId="{E4C3A3BB-B62F-412B-B7D9-39B58E76734F}" destId="{4451A792-E43D-49ED-AE18-EC1A7486CD3A}" srcOrd="3" destOrd="0" parTransId="{3357827F-BD41-44F9-AFDC-A330854D91C6}" sibTransId="{09732B69-51BE-4085-A226-C140B6C0AE64}"/>
    <dgm:cxn modelId="{62C71836-6D60-4828-AB58-45EDC34B95A2}" type="presOf" srcId="{3081BF49-D7CA-4EF0-87E3-BE11DA0D58B7}" destId="{E8238CD3-3287-453A-A093-443D41132451}" srcOrd="0" destOrd="0" presId="urn:microsoft.com/office/officeart/2005/8/layout/vList2"/>
    <dgm:cxn modelId="{4C63341F-3D7D-4D3E-8EA2-4990A21535B9}" type="presOf" srcId="{86AD4CF9-F8B2-4E38-9265-444C8AB02A75}" destId="{E8238CD3-3287-453A-A093-443D41132451}" srcOrd="0" destOrd="2" presId="urn:microsoft.com/office/officeart/2005/8/layout/vList2"/>
    <dgm:cxn modelId="{3AA4F373-F86A-4CC9-B55A-FEF3AC578949}" type="presParOf" srcId="{520071ED-664C-4020-B82B-21F1625A1744}" destId="{C1B9F6DC-76BF-449D-AE03-CCCD55E36105}" srcOrd="0" destOrd="0" presId="urn:microsoft.com/office/officeart/2005/8/layout/vList2"/>
    <dgm:cxn modelId="{93ACF3A9-79EE-4020-BD45-17526F45EF84}" type="presParOf" srcId="{520071ED-664C-4020-B82B-21F1625A1744}" destId="{E8238CD3-3287-453A-A093-443D4113245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E53F96-2228-4FE6-A965-191DA24B7635}" type="doc">
      <dgm:prSet loTypeId="urn:microsoft.com/office/officeart/2005/8/layout/vList5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9FF2B86-2F82-4D16-B765-128B7F4909D0}">
      <dgm:prSet/>
      <dgm:spPr/>
      <dgm:t>
        <a:bodyPr/>
        <a:lstStyle/>
        <a:p>
          <a:pPr rtl="0"/>
          <a:r>
            <a:rPr lang="ru-RU" smtClean="0"/>
            <a:t>Основною сировиною для виробництва полімерів є мономери — вуглеводневі гази різних джерел (природні та попутні нафтові гази, гази нафтопереробки). </a:t>
          </a:r>
          <a:endParaRPr lang="ru-RU"/>
        </a:p>
      </dgm:t>
    </dgm:pt>
    <dgm:pt modelId="{28109F76-47D4-4672-B4AE-BAF6DC92155D}" type="parTrans" cxnId="{E551498E-2ED7-4CDF-9630-9CA80425E6B1}">
      <dgm:prSet/>
      <dgm:spPr/>
      <dgm:t>
        <a:bodyPr/>
        <a:lstStyle/>
        <a:p>
          <a:endParaRPr lang="ru-RU"/>
        </a:p>
      </dgm:t>
    </dgm:pt>
    <dgm:pt modelId="{044B5F98-7F11-40CF-85E1-F75A37C6E821}" type="sibTrans" cxnId="{E551498E-2ED7-4CDF-9630-9CA80425E6B1}">
      <dgm:prSet/>
      <dgm:spPr/>
      <dgm:t>
        <a:bodyPr/>
        <a:lstStyle/>
        <a:p>
          <a:endParaRPr lang="ru-RU"/>
        </a:p>
      </dgm:t>
    </dgm:pt>
    <dgm:pt modelId="{D0648271-D985-4911-BB7A-4783F6010B7C}">
      <dgm:prSet custT="1"/>
      <dgm:spPr/>
      <dgm:t>
        <a:bodyPr/>
        <a:lstStyle/>
        <a:p>
          <a:pPr algn="l" rtl="0"/>
          <a:r>
            <a:rPr lang="ru-RU" sz="2400" b="1" dirty="0" smtClean="0"/>
            <a:t>Вони є продуктами основного </a:t>
          </a:r>
          <a:r>
            <a:rPr lang="ru-RU" sz="2400" b="1" dirty="0" err="1" smtClean="0"/>
            <a:t>органічного</a:t>
          </a:r>
          <a:r>
            <a:rPr lang="ru-RU" sz="2400" b="1" dirty="0" smtClean="0"/>
            <a:t> синтезу і </a:t>
          </a:r>
          <a:r>
            <a:rPr lang="ru-RU" sz="2400" b="1" dirty="0" err="1" smtClean="0"/>
            <a:t>відносяться</a:t>
          </a:r>
          <a:r>
            <a:rPr lang="ru-RU" sz="2400" b="1" dirty="0" smtClean="0"/>
            <a:t> до </a:t>
          </a:r>
          <a:r>
            <a:rPr lang="ru-RU" sz="2400" b="1" dirty="0" err="1" smtClean="0"/>
            <a:t>різних</a:t>
          </a:r>
          <a:r>
            <a:rPr lang="ru-RU" sz="2400" b="1" dirty="0" smtClean="0"/>
            <a:t> </a:t>
          </a:r>
          <a:r>
            <a:rPr lang="ru-RU" sz="2400" b="1" dirty="0" err="1" smtClean="0"/>
            <a:t>гомологічних</a:t>
          </a:r>
          <a:r>
            <a:rPr lang="ru-RU" sz="2400" b="1" dirty="0" smtClean="0"/>
            <a:t> </a:t>
          </a:r>
          <a:r>
            <a:rPr lang="ru-RU" sz="2400" b="1" dirty="0" err="1" smtClean="0"/>
            <a:t>рядів</a:t>
          </a:r>
          <a:r>
            <a:rPr lang="ru-RU" sz="2400" b="1" dirty="0" smtClean="0"/>
            <a:t>:</a:t>
          </a:r>
          <a:endParaRPr lang="ru-RU" sz="2400" b="1" dirty="0"/>
        </a:p>
      </dgm:t>
    </dgm:pt>
    <dgm:pt modelId="{1A3AE4E3-52B1-4F98-BF3D-698EFC409CCC}" type="parTrans" cxnId="{244DBF6F-4EFE-4B54-8DB0-187B3D68D406}">
      <dgm:prSet/>
      <dgm:spPr/>
      <dgm:t>
        <a:bodyPr/>
        <a:lstStyle/>
        <a:p>
          <a:endParaRPr lang="ru-RU"/>
        </a:p>
      </dgm:t>
    </dgm:pt>
    <dgm:pt modelId="{1DB97682-63DD-4139-95C1-1D8FA4B59738}" type="sibTrans" cxnId="{244DBF6F-4EFE-4B54-8DB0-187B3D68D406}">
      <dgm:prSet/>
      <dgm:spPr/>
      <dgm:t>
        <a:bodyPr/>
        <a:lstStyle/>
        <a:p>
          <a:endParaRPr lang="ru-RU"/>
        </a:p>
      </dgm:t>
    </dgm:pt>
    <dgm:pt modelId="{9DCB9AB6-D1EF-4D7E-84CF-C59C0D925A54}">
      <dgm:prSet/>
      <dgm:spPr/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парафінів</a:t>
          </a:r>
          <a:r>
            <a:rPr lang="ru-RU" dirty="0" smtClean="0">
              <a:solidFill>
                <a:srgbClr val="002060"/>
              </a:solidFill>
            </a:rPr>
            <a:t> — метана, </a:t>
          </a:r>
          <a:r>
            <a:rPr lang="ru-RU" dirty="0" err="1" smtClean="0">
              <a:solidFill>
                <a:srgbClr val="002060"/>
              </a:solidFill>
            </a:rPr>
            <a:t>етана</a:t>
          </a:r>
          <a:r>
            <a:rPr lang="ru-RU" dirty="0" smtClean="0">
              <a:solidFill>
                <a:srgbClr val="002060"/>
              </a:solidFill>
            </a:rPr>
            <a:t>, пропана, бутана і </a:t>
          </a:r>
          <a:r>
            <a:rPr lang="ru-RU" dirty="0" err="1" smtClean="0">
              <a:solidFill>
                <a:srgbClr val="002060"/>
              </a:solidFill>
            </a:rPr>
            <a:t>пентанів</a:t>
          </a:r>
          <a:r>
            <a:rPr lang="ru-RU" dirty="0" smtClean="0">
              <a:solidFill>
                <a:srgbClr val="002060"/>
              </a:solidFill>
            </a:rPr>
            <a:t>;</a:t>
          </a:r>
          <a:endParaRPr lang="ru-RU" dirty="0">
            <a:solidFill>
              <a:srgbClr val="002060"/>
            </a:solidFill>
          </a:endParaRPr>
        </a:p>
      </dgm:t>
    </dgm:pt>
    <dgm:pt modelId="{7BB12D31-E419-4AAB-A379-4112A5B82D12}" type="parTrans" cxnId="{03C95A8B-7EEE-4FA1-8ABD-D3CD90655BBF}">
      <dgm:prSet/>
      <dgm:spPr/>
      <dgm:t>
        <a:bodyPr/>
        <a:lstStyle/>
        <a:p>
          <a:endParaRPr lang="ru-RU"/>
        </a:p>
      </dgm:t>
    </dgm:pt>
    <dgm:pt modelId="{4FDC6198-EAAC-48D8-86F8-EE45576603AA}" type="sibTrans" cxnId="{03C95A8B-7EEE-4FA1-8ABD-D3CD90655BBF}">
      <dgm:prSet/>
      <dgm:spPr/>
      <dgm:t>
        <a:bodyPr/>
        <a:lstStyle/>
        <a:p>
          <a:endParaRPr lang="ru-RU"/>
        </a:p>
      </dgm:t>
    </dgm:pt>
    <dgm:pt modelId="{E41FB3F6-1A37-45E9-8526-85566748EE0A}">
      <dgm:prSet/>
      <dgm:spPr/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олефінів</a:t>
          </a:r>
          <a:r>
            <a:rPr lang="ru-RU" dirty="0" smtClean="0">
              <a:solidFill>
                <a:srgbClr val="002060"/>
              </a:solidFill>
            </a:rPr>
            <a:t> — </a:t>
          </a:r>
          <a:r>
            <a:rPr lang="ru-RU" dirty="0" err="1" smtClean="0">
              <a:solidFill>
                <a:srgbClr val="002060"/>
              </a:solidFill>
            </a:rPr>
            <a:t>етилена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пропілена</a:t>
          </a:r>
          <a:r>
            <a:rPr lang="ru-RU" dirty="0" smtClean="0">
              <a:solidFill>
                <a:srgbClr val="002060"/>
              </a:solidFill>
            </a:rPr>
            <a:t>, бутилена;</a:t>
          </a:r>
          <a:endParaRPr lang="ru-RU" dirty="0">
            <a:solidFill>
              <a:srgbClr val="002060"/>
            </a:solidFill>
          </a:endParaRPr>
        </a:p>
      </dgm:t>
    </dgm:pt>
    <dgm:pt modelId="{BA141DF4-4B59-427B-B6AA-6361B8399B1A}" type="parTrans" cxnId="{0CC37E5A-5206-48A3-94B9-574ADE76FA84}">
      <dgm:prSet/>
      <dgm:spPr/>
      <dgm:t>
        <a:bodyPr/>
        <a:lstStyle/>
        <a:p>
          <a:endParaRPr lang="ru-RU"/>
        </a:p>
      </dgm:t>
    </dgm:pt>
    <dgm:pt modelId="{D2AD4DC5-E75D-49FF-9C15-C9A31D6040E1}" type="sibTrans" cxnId="{0CC37E5A-5206-48A3-94B9-574ADE76FA84}">
      <dgm:prSet/>
      <dgm:spPr/>
      <dgm:t>
        <a:bodyPr/>
        <a:lstStyle/>
        <a:p>
          <a:endParaRPr lang="ru-RU"/>
        </a:p>
      </dgm:t>
    </dgm:pt>
    <dgm:pt modelId="{E872AD8D-BD79-4FCC-AA1E-F877E6387CCD}">
      <dgm:prSet/>
      <dgm:spPr/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діолефінів</a:t>
          </a:r>
          <a:r>
            <a:rPr lang="ru-RU" dirty="0" smtClean="0">
              <a:solidFill>
                <a:srgbClr val="002060"/>
              </a:solidFill>
            </a:rPr>
            <a:t>; </a:t>
          </a:r>
          <a:endParaRPr lang="ru-RU" dirty="0">
            <a:solidFill>
              <a:srgbClr val="002060"/>
            </a:solidFill>
          </a:endParaRPr>
        </a:p>
      </dgm:t>
    </dgm:pt>
    <dgm:pt modelId="{6B190CFA-BA1C-4ACE-AAA9-F8641D13C8DF}" type="parTrans" cxnId="{5085F6E7-F782-4920-B978-88FECD6A59B3}">
      <dgm:prSet/>
      <dgm:spPr/>
      <dgm:t>
        <a:bodyPr/>
        <a:lstStyle/>
        <a:p>
          <a:endParaRPr lang="ru-RU"/>
        </a:p>
      </dgm:t>
    </dgm:pt>
    <dgm:pt modelId="{AC8CDE03-75E1-4E69-98BF-BC6A591F51E7}" type="sibTrans" cxnId="{5085F6E7-F782-4920-B978-88FECD6A59B3}">
      <dgm:prSet/>
      <dgm:spPr/>
      <dgm:t>
        <a:bodyPr/>
        <a:lstStyle/>
        <a:p>
          <a:endParaRPr lang="ru-RU"/>
        </a:p>
      </dgm:t>
    </dgm:pt>
    <dgm:pt modelId="{AF85387D-7EAC-4B90-88DB-F8756A6E55E1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Ацетилена.</a:t>
          </a:r>
          <a:endParaRPr lang="ru-RU" dirty="0">
            <a:solidFill>
              <a:srgbClr val="002060"/>
            </a:solidFill>
          </a:endParaRPr>
        </a:p>
      </dgm:t>
    </dgm:pt>
    <dgm:pt modelId="{494AEAE1-61B5-4A6F-AA4F-958FC1D0CC3B}" type="parTrans" cxnId="{4A75F2A3-ECA4-4547-AD72-67140ED85C92}">
      <dgm:prSet/>
      <dgm:spPr/>
      <dgm:t>
        <a:bodyPr/>
        <a:lstStyle/>
        <a:p>
          <a:endParaRPr lang="ru-RU"/>
        </a:p>
      </dgm:t>
    </dgm:pt>
    <dgm:pt modelId="{6886C8CB-D32A-4AF0-B0E9-47E599E89BE7}" type="sibTrans" cxnId="{4A75F2A3-ECA4-4547-AD72-67140ED85C92}">
      <dgm:prSet/>
      <dgm:spPr/>
      <dgm:t>
        <a:bodyPr/>
        <a:lstStyle/>
        <a:p>
          <a:endParaRPr lang="ru-RU"/>
        </a:p>
      </dgm:t>
    </dgm:pt>
    <dgm:pt modelId="{703708F4-BF6A-44EA-AB38-E52AAAA9B11E}" type="pres">
      <dgm:prSet presAssocID="{4EE53F96-2228-4FE6-A965-191DA24B7635}" presName="Name0" presStyleCnt="0">
        <dgm:presLayoutVars>
          <dgm:dir/>
          <dgm:animLvl val="lvl"/>
          <dgm:resizeHandles val="exact"/>
        </dgm:presLayoutVars>
      </dgm:prSet>
      <dgm:spPr/>
    </dgm:pt>
    <dgm:pt modelId="{4BD72E5D-0D57-489F-81A7-52DA36C3677F}" type="pres">
      <dgm:prSet presAssocID="{D9FF2B86-2F82-4D16-B765-128B7F4909D0}" presName="linNode" presStyleCnt="0"/>
      <dgm:spPr/>
    </dgm:pt>
    <dgm:pt modelId="{F8A7B588-08E4-4A73-95E2-9726DEC3E36B}" type="pres">
      <dgm:prSet presAssocID="{D9FF2B86-2F82-4D16-B765-128B7F4909D0}" presName="parentText" presStyleLbl="node1" presStyleIdx="0" presStyleCnt="2" custScaleX="277778" custScaleY="20182">
        <dgm:presLayoutVars>
          <dgm:chMax val="1"/>
          <dgm:bulletEnabled val="1"/>
        </dgm:presLayoutVars>
      </dgm:prSet>
      <dgm:spPr/>
    </dgm:pt>
    <dgm:pt modelId="{2D389076-4304-4673-B8A5-AFA51587C068}" type="pres">
      <dgm:prSet presAssocID="{044B5F98-7F11-40CF-85E1-F75A37C6E821}" presName="sp" presStyleCnt="0"/>
      <dgm:spPr/>
    </dgm:pt>
    <dgm:pt modelId="{2FE238E0-2634-4F87-9F70-E677DE58CF0C}" type="pres">
      <dgm:prSet presAssocID="{D0648271-D985-4911-BB7A-4783F6010B7C}" presName="linNode" presStyleCnt="0"/>
      <dgm:spPr/>
    </dgm:pt>
    <dgm:pt modelId="{4496C6C1-5DA1-445E-84FD-DC9A9B7CD7D9}" type="pres">
      <dgm:prSet presAssocID="{D0648271-D985-4911-BB7A-4783F6010B7C}" presName="parentText" presStyleLbl="node1" presStyleIdx="1" presStyleCnt="2" custScaleY="61455">
        <dgm:presLayoutVars>
          <dgm:chMax val="1"/>
          <dgm:bulletEnabled val="1"/>
        </dgm:presLayoutVars>
      </dgm:prSet>
      <dgm:spPr/>
    </dgm:pt>
    <dgm:pt modelId="{C88E0AA7-DE26-47AC-BBEA-75DAC6BD197E}" type="pres">
      <dgm:prSet presAssocID="{D0648271-D985-4911-BB7A-4783F6010B7C}" presName="descendantText" presStyleLbl="alignAccFollowNode1" presStyleIdx="0" presStyleCnt="1" custScaleY="7137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CC37E5A-5206-48A3-94B9-574ADE76FA84}" srcId="{D0648271-D985-4911-BB7A-4783F6010B7C}" destId="{E41FB3F6-1A37-45E9-8526-85566748EE0A}" srcOrd="1" destOrd="0" parTransId="{BA141DF4-4B59-427B-B6AA-6361B8399B1A}" sibTransId="{D2AD4DC5-E75D-49FF-9C15-C9A31D6040E1}"/>
    <dgm:cxn modelId="{244DBF6F-4EFE-4B54-8DB0-187B3D68D406}" srcId="{4EE53F96-2228-4FE6-A965-191DA24B7635}" destId="{D0648271-D985-4911-BB7A-4783F6010B7C}" srcOrd="1" destOrd="0" parTransId="{1A3AE4E3-52B1-4F98-BF3D-698EFC409CCC}" sibTransId="{1DB97682-63DD-4139-95C1-1D8FA4B59738}"/>
    <dgm:cxn modelId="{03C95A8B-7EEE-4FA1-8ABD-D3CD90655BBF}" srcId="{D0648271-D985-4911-BB7A-4783F6010B7C}" destId="{9DCB9AB6-D1EF-4D7E-84CF-C59C0D925A54}" srcOrd="0" destOrd="0" parTransId="{7BB12D31-E419-4AAB-A379-4112A5B82D12}" sibTransId="{4FDC6198-EAAC-48D8-86F8-EE45576603AA}"/>
    <dgm:cxn modelId="{F286BC42-9BB5-47FD-9111-E98D64326E0A}" type="presOf" srcId="{D9FF2B86-2F82-4D16-B765-128B7F4909D0}" destId="{F8A7B588-08E4-4A73-95E2-9726DEC3E36B}" srcOrd="0" destOrd="0" presId="urn:microsoft.com/office/officeart/2005/8/layout/vList5"/>
    <dgm:cxn modelId="{1076BE09-C2C1-49DA-B99D-0F8C420E742C}" type="presOf" srcId="{9DCB9AB6-D1EF-4D7E-84CF-C59C0D925A54}" destId="{C88E0AA7-DE26-47AC-BBEA-75DAC6BD197E}" srcOrd="0" destOrd="0" presId="urn:microsoft.com/office/officeart/2005/8/layout/vList5"/>
    <dgm:cxn modelId="{5085F6E7-F782-4920-B978-88FECD6A59B3}" srcId="{D0648271-D985-4911-BB7A-4783F6010B7C}" destId="{E872AD8D-BD79-4FCC-AA1E-F877E6387CCD}" srcOrd="2" destOrd="0" parTransId="{6B190CFA-BA1C-4ACE-AAA9-F8641D13C8DF}" sibTransId="{AC8CDE03-75E1-4E69-98BF-BC6A591F51E7}"/>
    <dgm:cxn modelId="{651F9AC6-52CD-4BB0-A53C-05D574C2BD0F}" type="presOf" srcId="{4EE53F96-2228-4FE6-A965-191DA24B7635}" destId="{703708F4-BF6A-44EA-AB38-E52AAAA9B11E}" srcOrd="0" destOrd="0" presId="urn:microsoft.com/office/officeart/2005/8/layout/vList5"/>
    <dgm:cxn modelId="{4A75F2A3-ECA4-4547-AD72-67140ED85C92}" srcId="{D0648271-D985-4911-BB7A-4783F6010B7C}" destId="{AF85387D-7EAC-4B90-88DB-F8756A6E55E1}" srcOrd="3" destOrd="0" parTransId="{494AEAE1-61B5-4A6F-AA4F-958FC1D0CC3B}" sibTransId="{6886C8CB-D32A-4AF0-B0E9-47E599E89BE7}"/>
    <dgm:cxn modelId="{A7DBF4D1-D4DF-49C0-A06E-B46D5A4F27A0}" type="presOf" srcId="{AF85387D-7EAC-4B90-88DB-F8756A6E55E1}" destId="{C88E0AA7-DE26-47AC-BBEA-75DAC6BD197E}" srcOrd="0" destOrd="3" presId="urn:microsoft.com/office/officeart/2005/8/layout/vList5"/>
    <dgm:cxn modelId="{E551498E-2ED7-4CDF-9630-9CA80425E6B1}" srcId="{4EE53F96-2228-4FE6-A965-191DA24B7635}" destId="{D9FF2B86-2F82-4D16-B765-128B7F4909D0}" srcOrd="0" destOrd="0" parTransId="{28109F76-47D4-4672-B4AE-BAF6DC92155D}" sibTransId="{044B5F98-7F11-40CF-85E1-F75A37C6E821}"/>
    <dgm:cxn modelId="{DABED5C7-6737-4349-940D-5C737A6C0F63}" type="presOf" srcId="{D0648271-D985-4911-BB7A-4783F6010B7C}" destId="{4496C6C1-5DA1-445E-84FD-DC9A9B7CD7D9}" srcOrd="0" destOrd="0" presId="urn:microsoft.com/office/officeart/2005/8/layout/vList5"/>
    <dgm:cxn modelId="{CDC64BB1-E1B6-4217-8443-10EBB537143B}" type="presOf" srcId="{E872AD8D-BD79-4FCC-AA1E-F877E6387CCD}" destId="{C88E0AA7-DE26-47AC-BBEA-75DAC6BD197E}" srcOrd="0" destOrd="2" presId="urn:microsoft.com/office/officeart/2005/8/layout/vList5"/>
    <dgm:cxn modelId="{39F5FCC1-7771-41D1-B0FD-9DD30C900295}" type="presOf" srcId="{E41FB3F6-1A37-45E9-8526-85566748EE0A}" destId="{C88E0AA7-DE26-47AC-BBEA-75DAC6BD197E}" srcOrd="0" destOrd="1" presId="urn:microsoft.com/office/officeart/2005/8/layout/vList5"/>
    <dgm:cxn modelId="{DA7F5654-1D10-4A84-870A-BCCE58AC02FE}" type="presParOf" srcId="{703708F4-BF6A-44EA-AB38-E52AAAA9B11E}" destId="{4BD72E5D-0D57-489F-81A7-52DA36C3677F}" srcOrd="0" destOrd="0" presId="urn:microsoft.com/office/officeart/2005/8/layout/vList5"/>
    <dgm:cxn modelId="{C10978B6-7D23-421B-A2D7-F79D3E5CADB3}" type="presParOf" srcId="{4BD72E5D-0D57-489F-81A7-52DA36C3677F}" destId="{F8A7B588-08E4-4A73-95E2-9726DEC3E36B}" srcOrd="0" destOrd="0" presId="urn:microsoft.com/office/officeart/2005/8/layout/vList5"/>
    <dgm:cxn modelId="{4F74354E-B589-47FE-8C98-055CBF67E4F4}" type="presParOf" srcId="{703708F4-BF6A-44EA-AB38-E52AAAA9B11E}" destId="{2D389076-4304-4673-B8A5-AFA51587C068}" srcOrd="1" destOrd="0" presId="urn:microsoft.com/office/officeart/2005/8/layout/vList5"/>
    <dgm:cxn modelId="{111CB800-92BC-433F-A87D-C5E53A3E0819}" type="presParOf" srcId="{703708F4-BF6A-44EA-AB38-E52AAAA9B11E}" destId="{2FE238E0-2634-4F87-9F70-E677DE58CF0C}" srcOrd="2" destOrd="0" presId="urn:microsoft.com/office/officeart/2005/8/layout/vList5"/>
    <dgm:cxn modelId="{664893D1-3B50-4CCF-B4C0-2268E7F5F9AC}" type="presParOf" srcId="{2FE238E0-2634-4F87-9F70-E677DE58CF0C}" destId="{4496C6C1-5DA1-445E-84FD-DC9A9B7CD7D9}" srcOrd="0" destOrd="0" presId="urn:microsoft.com/office/officeart/2005/8/layout/vList5"/>
    <dgm:cxn modelId="{E4104F53-7E60-4F69-A581-97C84FDDAE41}" type="presParOf" srcId="{2FE238E0-2634-4F87-9F70-E677DE58CF0C}" destId="{C88E0AA7-DE26-47AC-BBEA-75DAC6BD197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3B5EA-CD10-4C6A-B0AC-EA1E96269150}">
      <dsp:nvSpPr>
        <dsp:cNvPr id="0" name=""/>
        <dsp:cNvSpPr/>
      </dsp:nvSpPr>
      <dsp:spPr>
        <a:xfrm>
          <a:off x="535648" y="2278439"/>
          <a:ext cx="8606789" cy="26896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771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Полімери</a:t>
          </a:r>
          <a:endParaRPr lang="ru-RU" sz="4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535648" y="2278439"/>
        <a:ext cx="8606789" cy="2689621"/>
      </dsp:txXfrm>
    </dsp:sp>
    <dsp:sp modelId="{27DC8713-845B-4E06-A735-9DBBA3E0D378}">
      <dsp:nvSpPr>
        <dsp:cNvPr id="0" name=""/>
        <dsp:cNvSpPr/>
      </dsp:nvSpPr>
      <dsp:spPr>
        <a:xfrm>
          <a:off x="1561" y="1889938"/>
          <a:ext cx="2233677" cy="282410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3BF83-F6CD-41E2-BFE2-1887E91B6346}">
      <dsp:nvSpPr>
        <dsp:cNvPr id="0" name=""/>
        <dsp:cNvSpPr/>
      </dsp:nvSpPr>
      <dsp:spPr>
        <a:xfrm>
          <a:off x="107496" y="0"/>
          <a:ext cx="8929006" cy="6480720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rgbClr val="002060"/>
              </a:solidFill>
            </a:rPr>
            <a:t>Полімер</a:t>
          </a:r>
          <a:r>
            <a:rPr lang="ru-RU" sz="3200" b="1" kern="1200" dirty="0" smtClean="0">
              <a:solidFill>
                <a:srgbClr val="002060"/>
              </a:solidFill>
            </a:rPr>
            <a:t> </a:t>
          </a:r>
          <a:r>
            <a:rPr lang="ru-RU" sz="3200" b="0" kern="1200" dirty="0" smtClean="0">
              <a:solidFill>
                <a:srgbClr val="002060"/>
              </a:solidFill>
            </a:rPr>
            <a:t>(</a:t>
          </a:r>
          <a:r>
            <a:rPr lang="en-US" sz="3200" b="0" kern="1200" dirty="0" smtClean="0">
              <a:solidFill>
                <a:srgbClr val="002060"/>
              </a:solidFill>
            </a:rPr>
            <a:t>«</a:t>
          </a:r>
          <a:r>
            <a:rPr lang="ru-RU" sz="3200" b="0" kern="1200" dirty="0" err="1" smtClean="0">
              <a:solidFill>
                <a:srgbClr val="002060"/>
              </a:solidFill>
            </a:rPr>
            <a:t>складається</a:t>
          </a:r>
          <a:r>
            <a:rPr lang="ru-RU" sz="3200" b="0" kern="1200" dirty="0" smtClean="0">
              <a:solidFill>
                <a:srgbClr val="002060"/>
              </a:solidFill>
            </a:rPr>
            <a:t> з </a:t>
          </a:r>
          <a:r>
            <a:rPr lang="ru-RU" sz="3200" b="0" kern="1200" dirty="0" err="1" smtClean="0">
              <a:solidFill>
                <a:srgbClr val="002060"/>
              </a:solidFill>
            </a:rPr>
            <a:t>багатьох</a:t>
          </a:r>
          <a:r>
            <a:rPr lang="ru-RU" sz="3200" b="0" kern="1200" dirty="0" smtClean="0">
              <a:solidFill>
                <a:srgbClr val="002060"/>
              </a:solidFill>
            </a:rPr>
            <a:t> </a:t>
          </a:r>
          <a:r>
            <a:rPr lang="ru-RU" sz="3200" b="0" kern="1200" dirty="0" err="1" smtClean="0">
              <a:solidFill>
                <a:srgbClr val="002060"/>
              </a:solidFill>
            </a:rPr>
            <a:t>частин</a:t>
          </a:r>
          <a:r>
            <a:rPr lang="ru-RU" sz="3200" b="0" kern="1200" dirty="0" smtClean="0">
              <a:solidFill>
                <a:srgbClr val="002060"/>
              </a:solidFill>
            </a:rPr>
            <a:t>») — </a:t>
          </a:r>
          <a:r>
            <a:rPr lang="ru-RU" sz="3200" b="0" kern="1200" dirty="0" err="1" smtClean="0">
              <a:solidFill>
                <a:srgbClr val="002060"/>
              </a:solidFill>
            </a:rPr>
            <a:t>природні</a:t>
          </a:r>
          <a:r>
            <a:rPr lang="ru-RU" sz="3200" b="0" kern="1200" dirty="0" smtClean="0">
              <a:solidFill>
                <a:srgbClr val="002060"/>
              </a:solidFill>
            </a:rPr>
            <a:t> та </a:t>
          </a:r>
          <a:r>
            <a:rPr lang="ru-RU" sz="3200" b="0" kern="1200" dirty="0" err="1" smtClean="0">
              <a:solidFill>
                <a:srgbClr val="002060"/>
              </a:solidFill>
            </a:rPr>
            <a:t>штучні</a:t>
          </a:r>
          <a:r>
            <a:rPr lang="ru-RU" sz="3200" b="0" kern="1200" dirty="0" smtClean="0">
              <a:solidFill>
                <a:srgbClr val="002060"/>
              </a:solidFill>
            </a:rPr>
            <a:t> </a:t>
          </a:r>
          <a:r>
            <a:rPr lang="ru-RU" sz="3200" b="0" kern="1200" dirty="0" err="1" smtClean="0">
              <a:solidFill>
                <a:srgbClr val="002060"/>
              </a:solidFill>
            </a:rPr>
            <a:t>сполуки</a:t>
          </a:r>
          <a:r>
            <a:rPr lang="ru-RU" sz="3200" b="0" kern="1200" dirty="0" smtClean="0">
              <a:solidFill>
                <a:srgbClr val="002060"/>
              </a:solidFill>
            </a:rPr>
            <a:t>, </a:t>
          </a:r>
          <a:r>
            <a:rPr lang="ru-RU" sz="3200" b="0" kern="1200" dirty="0" err="1" smtClean="0">
              <a:solidFill>
                <a:srgbClr val="002060"/>
              </a:solidFill>
            </a:rPr>
            <a:t>молекули</a:t>
          </a:r>
          <a:r>
            <a:rPr lang="ru-RU" sz="3200" b="0" kern="1200" dirty="0" smtClean="0">
              <a:solidFill>
                <a:srgbClr val="002060"/>
              </a:solidFill>
            </a:rPr>
            <a:t> </a:t>
          </a:r>
          <a:r>
            <a:rPr lang="ru-RU" sz="3200" b="0" kern="1200" dirty="0" err="1" smtClean="0">
              <a:solidFill>
                <a:srgbClr val="002060"/>
              </a:solidFill>
            </a:rPr>
            <a:t>яких</a:t>
          </a:r>
          <a:r>
            <a:rPr lang="ru-RU" sz="3200" b="0" kern="1200" dirty="0" smtClean="0">
              <a:solidFill>
                <a:srgbClr val="002060"/>
              </a:solidFill>
            </a:rPr>
            <a:t> </a:t>
          </a:r>
          <a:r>
            <a:rPr lang="ru-RU" sz="3200" b="0" kern="1200" dirty="0" err="1" smtClean="0">
              <a:solidFill>
                <a:srgbClr val="002060"/>
              </a:solidFill>
            </a:rPr>
            <a:t>складаються</a:t>
          </a:r>
          <a:r>
            <a:rPr lang="ru-RU" sz="3200" b="0" kern="1200" dirty="0" smtClean="0">
              <a:solidFill>
                <a:srgbClr val="002060"/>
              </a:solidFill>
            </a:rPr>
            <a:t> з великого числа </a:t>
          </a:r>
          <a:r>
            <a:rPr lang="ru-RU" sz="3200" b="0" kern="1200" dirty="0" err="1" smtClean="0">
              <a:solidFill>
                <a:srgbClr val="002060"/>
              </a:solidFill>
            </a:rPr>
            <a:t>повторюваних</a:t>
          </a:r>
          <a:r>
            <a:rPr lang="ru-RU" sz="3200" b="0" kern="1200" dirty="0" smtClean="0">
              <a:solidFill>
                <a:srgbClr val="002060"/>
              </a:solidFill>
            </a:rPr>
            <a:t> </a:t>
          </a:r>
          <a:r>
            <a:rPr lang="ru-RU" sz="3200" b="0" kern="1200" dirty="0" err="1" smtClean="0">
              <a:solidFill>
                <a:srgbClr val="002060"/>
              </a:solidFill>
            </a:rPr>
            <a:t>однакових</a:t>
          </a:r>
          <a:r>
            <a:rPr lang="ru-RU" sz="3200" b="0" kern="1200" dirty="0" smtClean="0">
              <a:solidFill>
                <a:srgbClr val="002060"/>
              </a:solidFill>
            </a:rPr>
            <a:t> </a:t>
          </a:r>
          <a:r>
            <a:rPr lang="ru-RU" sz="3200" b="0" kern="1200" dirty="0" err="1" smtClean="0">
              <a:solidFill>
                <a:srgbClr val="002060"/>
              </a:solidFill>
            </a:rPr>
            <a:t>або</a:t>
          </a:r>
          <a:r>
            <a:rPr lang="ru-RU" sz="3200" b="0" kern="1200" dirty="0" smtClean="0">
              <a:solidFill>
                <a:srgbClr val="002060"/>
              </a:solidFill>
            </a:rPr>
            <a:t> </a:t>
          </a:r>
          <a:r>
            <a:rPr lang="ru-RU" sz="3200" b="0" kern="1200" dirty="0" err="1" smtClean="0">
              <a:solidFill>
                <a:srgbClr val="002060"/>
              </a:solidFill>
            </a:rPr>
            <a:t>різних</a:t>
          </a:r>
          <a:r>
            <a:rPr lang="ru-RU" sz="3200" b="0" kern="1200" dirty="0" smtClean="0">
              <a:solidFill>
                <a:srgbClr val="002060"/>
              </a:solidFill>
            </a:rPr>
            <a:t> за </a:t>
          </a:r>
          <a:r>
            <a:rPr lang="ru-RU" sz="3200" b="0" kern="1200" dirty="0" err="1" smtClean="0">
              <a:solidFill>
                <a:srgbClr val="002060"/>
              </a:solidFill>
            </a:rPr>
            <a:t>будовою</a:t>
          </a:r>
          <a:r>
            <a:rPr lang="ru-RU" sz="3200" b="0" kern="1200" dirty="0" smtClean="0">
              <a:solidFill>
                <a:srgbClr val="002060"/>
              </a:solidFill>
            </a:rPr>
            <a:t> </a:t>
          </a:r>
          <a:r>
            <a:rPr lang="ru-RU" sz="3200" b="0" kern="1200" dirty="0" err="1" smtClean="0">
              <a:solidFill>
                <a:srgbClr val="002060"/>
              </a:solidFill>
            </a:rPr>
            <a:t>атомних</a:t>
          </a:r>
          <a:r>
            <a:rPr lang="ru-RU" sz="3200" b="0" kern="1200" dirty="0" smtClean="0">
              <a:solidFill>
                <a:srgbClr val="002060"/>
              </a:solidFill>
            </a:rPr>
            <a:t> </a:t>
          </a:r>
          <a:r>
            <a:rPr lang="ru-RU" sz="3200" b="0" kern="1200" dirty="0" err="1" smtClean="0">
              <a:solidFill>
                <a:srgbClr val="002060"/>
              </a:solidFill>
            </a:rPr>
            <a:t>угруповань</a:t>
          </a:r>
          <a:r>
            <a:rPr lang="ru-RU" sz="3200" b="0" kern="1200" dirty="0" smtClean="0">
              <a:solidFill>
                <a:srgbClr val="002060"/>
              </a:solidFill>
            </a:rPr>
            <a:t>, </a:t>
          </a:r>
          <a:r>
            <a:rPr lang="ru-RU" sz="3200" b="0" kern="1200" dirty="0" err="1" smtClean="0">
              <a:solidFill>
                <a:srgbClr val="002060"/>
              </a:solidFill>
            </a:rPr>
            <a:t>з'єднаних</a:t>
          </a:r>
          <a:r>
            <a:rPr lang="ru-RU" sz="3200" b="0" kern="1200" dirty="0" smtClean="0">
              <a:solidFill>
                <a:srgbClr val="002060"/>
              </a:solidFill>
            </a:rPr>
            <a:t> </a:t>
          </a:r>
          <a:r>
            <a:rPr lang="ru-RU" sz="3200" b="0" kern="1200" dirty="0" err="1" smtClean="0">
              <a:solidFill>
                <a:srgbClr val="002060"/>
              </a:solidFill>
            </a:rPr>
            <a:t>між</a:t>
          </a:r>
          <a:r>
            <a:rPr lang="ru-RU" sz="3200" b="0" kern="1200" dirty="0" smtClean="0">
              <a:solidFill>
                <a:srgbClr val="002060"/>
              </a:solidFill>
            </a:rPr>
            <a:t> собою </a:t>
          </a:r>
          <a:r>
            <a:rPr lang="ru-RU" sz="3200" b="0" kern="1200" dirty="0" err="1" smtClean="0">
              <a:solidFill>
                <a:srgbClr val="002060"/>
              </a:solidFill>
            </a:rPr>
            <a:t>хімічними</a:t>
          </a:r>
          <a:r>
            <a:rPr lang="ru-RU" sz="3200" b="0" kern="1200" dirty="0" smtClean="0">
              <a:solidFill>
                <a:srgbClr val="002060"/>
              </a:solidFill>
            </a:rPr>
            <a:t> </a:t>
          </a:r>
          <a:r>
            <a:rPr lang="ru-RU" sz="3200" b="0" kern="1200" dirty="0" err="1" smtClean="0">
              <a:solidFill>
                <a:srgbClr val="002060"/>
              </a:solidFill>
            </a:rPr>
            <a:t>або</a:t>
          </a:r>
          <a:r>
            <a:rPr lang="ru-RU" sz="3200" b="0" kern="1200" dirty="0" smtClean="0">
              <a:solidFill>
                <a:srgbClr val="002060"/>
              </a:solidFill>
            </a:rPr>
            <a:t> </a:t>
          </a:r>
          <a:r>
            <a:rPr lang="ru-RU" sz="3200" b="0" kern="1200" dirty="0" err="1" smtClean="0">
              <a:solidFill>
                <a:srgbClr val="002060"/>
              </a:solidFill>
            </a:rPr>
            <a:t>координаційними</a:t>
          </a:r>
          <a:r>
            <a:rPr lang="ru-RU" sz="3200" b="0" kern="1200" dirty="0" smtClean="0">
              <a:solidFill>
                <a:srgbClr val="002060"/>
              </a:solidFill>
            </a:rPr>
            <a:t> </a:t>
          </a:r>
          <a:r>
            <a:rPr lang="ru-RU" sz="3200" b="0" kern="1200" dirty="0" err="1" smtClean="0">
              <a:solidFill>
                <a:srgbClr val="002060"/>
              </a:solidFill>
            </a:rPr>
            <a:t>зв'язками</a:t>
          </a:r>
          <a:r>
            <a:rPr lang="ru-RU" sz="3200" b="0" kern="1200" dirty="0" smtClean="0">
              <a:solidFill>
                <a:srgbClr val="002060"/>
              </a:solidFill>
            </a:rPr>
            <a:t> в </a:t>
          </a:r>
          <a:r>
            <a:rPr lang="ru-RU" sz="3200" b="0" kern="1200" dirty="0" err="1" smtClean="0">
              <a:solidFill>
                <a:srgbClr val="002060"/>
              </a:solidFill>
            </a:rPr>
            <a:t>довгі</a:t>
          </a:r>
          <a:r>
            <a:rPr lang="ru-RU" sz="3200" b="0" kern="1200" dirty="0" smtClean="0">
              <a:solidFill>
                <a:srgbClr val="002060"/>
              </a:solidFill>
            </a:rPr>
            <a:t> </a:t>
          </a:r>
          <a:r>
            <a:rPr lang="ru-RU" sz="3200" b="0" kern="1200" dirty="0" err="1" smtClean="0">
              <a:solidFill>
                <a:srgbClr val="002060"/>
              </a:solidFill>
            </a:rPr>
            <a:t>лінійні</a:t>
          </a:r>
          <a:r>
            <a:rPr lang="ru-RU" sz="3200" b="0" kern="1200" dirty="0" smtClean="0">
              <a:solidFill>
                <a:srgbClr val="002060"/>
              </a:solidFill>
            </a:rPr>
            <a:t> </a:t>
          </a:r>
          <a:r>
            <a:rPr lang="ru-RU" sz="3200" b="0" kern="1200" dirty="0" err="1" smtClean="0">
              <a:solidFill>
                <a:srgbClr val="002060"/>
              </a:solidFill>
            </a:rPr>
            <a:t>або</a:t>
          </a:r>
          <a:r>
            <a:rPr lang="ru-RU" sz="3200" b="0" kern="1200" dirty="0" smtClean="0">
              <a:solidFill>
                <a:srgbClr val="002060"/>
              </a:solidFill>
            </a:rPr>
            <a:t> </a:t>
          </a:r>
          <a:r>
            <a:rPr lang="ru-RU" sz="3200" b="0" kern="1200" dirty="0" err="1" smtClean="0">
              <a:solidFill>
                <a:srgbClr val="002060"/>
              </a:solidFill>
            </a:rPr>
            <a:t>розгалужені</a:t>
          </a:r>
          <a:r>
            <a:rPr lang="ru-RU" sz="3200" b="0" kern="1200" dirty="0" smtClean="0">
              <a:solidFill>
                <a:srgbClr val="002060"/>
              </a:solidFill>
            </a:rPr>
            <a:t> </a:t>
          </a:r>
          <a:r>
            <a:rPr lang="ru-RU" sz="3200" b="0" kern="1200" dirty="0" err="1" smtClean="0">
              <a:solidFill>
                <a:srgbClr val="002060"/>
              </a:solidFill>
            </a:rPr>
            <a:t>ланцюги</a:t>
          </a:r>
          <a:r>
            <a:rPr lang="ru-RU" sz="3200" b="0" kern="1200" dirty="0" smtClean="0">
              <a:solidFill>
                <a:srgbClr val="002060"/>
              </a:solidFill>
            </a:rPr>
            <a:t>. 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1415119" y="949079"/>
        <a:ext cx="6313760" cy="4582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B44EB-305A-40B0-BE7C-D558F4E8077B}">
      <dsp:nvSpPr>
        <dsp:cNvPr id="0" name=""/>
        <dsp:cNvSpPr/>
      </dsp:nvSpPr>
      <dsp:spPr>
        <a:xfrm>
          <a:off x="605796" y="4087"/>
          <a:ext cx="4383911" cy="144306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походженням полімери поділяються на:</a:t>
          </a:r>
          <a:endParaRPr lang="ru-RU" sz="3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8062" y="46353"/>
        <a:ext cx="4299379" cy="1358531"/>
      </dsp:txXfrm>
    </dsp:sp>
    <dsp:sp modelId="{053DEF13-18E5-4DCC-966C-58EC7F313F2B}">
      <dsp:nvSpPr>
        <dsp:cNvPr id="0" name=""/>
        <dsp:cNvSpPr/>
      </dsp:nvSpPr>
      <dsp:spPr>
        <a:xfrm>
          <a:off x="1044187" y="1447151"/>
          <a:ext cx="438391" cy="1082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297"/>
              </a:lnTo>
              <a:lnTo>
                <a:pt x="438391" y="108229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B47AC-67EA-4E21-8AE4-D8808EA15292}">
      <dsp:nvSpPr>
        <dsp:cNvPr id="0" name=""/>
        <dsp:cNvSpPr/>
      </dsp:nvSpPr>
      <dsp:spPr>
        <a:xfrm>
          <a:off x="1482578" y="1807917"/>
          <a:ext cx="7061452" cy="144306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природні або натуральні, до яких відноситься велика група (білки, крохмаль, целюлоза, натуральний каучук, природний графіт та ін.).</a:t>
          </a:r>
          <a:endParaRPr lang="ru-RU" sz="2200" kern="1200"/>
        </a:p>
      </dsp:txBody>
      <dsp:txXfrm>
        <a:off x="1524844" y="1850183"/>
        <a:ext cx="6976920" cy="1358531"/>
      </dsp:txXfrm>
    </dsp:sp>
    <dsp:sp modelId="{DBF2C5AE-E307-4233-8ED5-5BC5209EC95F}">
      <dsp:nvSpPr>
        <dsp:cNvPr id="0" name=""/>
        <dsp:cNvSpPr/>
      </dsp:nvSpPr>
      <dsp:spPr>
        <a:xfrm>
          <a:off x="1044187" y="1447151"/>
          <a:ext cx="438391" cy="2886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6127"/>
              </a:lnTo>
              <a:lnTo>
                <a:pt x="438391" y="28861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1B8EC-8DA6-4576-B937-E03C6D7A3408}">
      <dsp:nvSpPr>
        <dsp:cNvPr id="0" name=""/>
        <dsp:cNvSpPr/>
      </dsp:nvSpPr>
      <dsp:spPr>
        <a:xfrm>
          <a:off x="1482578" y="3611746"/>
          <a:ext cx="7061452" cy="144306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синтетичні — утворені синтезом з низькомолекулярних речовин — мономерів (поліетилен з етилену, полістирол із стиролу). Це ведуча група, тому що синтез дозволяє цілеспрямовано регулювати склад і властивості.</a:t>
          </a:r>
          <a:endParaRPr lang="ru-RU" sz="2200" kern="1200"/>
        </a:p>
      </dsp:txBody>
      <dsp:txXfrm>
        <a:off x="1524844" y="3654012"/>
        <a:ext cx="6976920" cy="1358531"/>
      </dsp:txXfrm>
    </dsp:sp>
    <dsp:sp modelId="{D5616E6F-ED4E-4CA3-8BCE-ABA05D1107A5}">
      <dsp:nvSpPr>
        <dsp:cNvPr id="0" name=""/>
        <dsp:cNvSpPr/>
      </dsp:nvSpPr>
      <dsp:spPr>
        <a:xfrm>
          <a:off x="1044187" y="1447151"/>
          <a:ext cx="438391" cy="4689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9956"/>
              </a:lnTo>
              <a:lnTo>
                <a:pt x="438391" y="468995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C075-9744-4F50-866B-DCD37EE9993C}">
      <dsp:nvSpPr>
        <dsp:cNvPr id="0" name=""/>
        <dsp:cNvSpPr/>
      </dsp:nvSpPr>
      <dsp:spPr>
        <a:xfrm>
          <a:off x="1482578" y="5415575"/>
          <a:ext cx="7061452" cy="144306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штучні</a:t>
          </a:r>
          <a:r>
            <a:rPr lang="ru-RU" sz="2200" kern="1200" dirty="0" smtClean="0"/>
            <a:t> — </a:t>
          </a:r>
          <a:r>
            <a:rPr lang="ru-RU" sz="2200" kern="1200" dirty="0" err="1" smtClean="0"/>
            <a:t>утворюються</a:t>
          </a:r>
          <a:r>
            <a:rPr lang="ru-RU" sz="2200" kern="1200" dirty="0" smtClean="0"/>
            <a:t> з </a:t>
          </a:r>
          <a:r>
            <a:rPr lang="ru-RU" sz="2200" kern="1200" dirty="0" err="1" smtClean="0"/>
            <a:t>природних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полімерів</a:t>
          </a:r>
          <a:r>
            <a:rPr lang="ru-RU" sz="2200" kern="1200" dirty="0" smtClean="0"/>
            <a:t> шляхом </a:t>
          </a:r>
          <a:r>
            <a:rPr lang="ru-RU" sz="2200" kern="1200" dirty="0" err="1" smtClean="0"/>
            <a:t>їхньої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хімічної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модифікації</a:t>
          </a:r>
          <a:r>
            <a:rPr lang="ru-RU" sz="2200" kern="1200" dirty="0" smtClean="0"/>
            <a:t> (</a:t>
          </a:r>
          <a:r>
            <a:rPr lang="ru-RU" sz="2200" kern="1200" dirty="0" err="1" smtClean="0"/>
            <a:t>наприклад</a:t>
          </a:r>
          <a:r>
            <a:rPr lang="ru-RU" sz="2200" kern="1200" dirty="0" smtClean="0"/>
            <a:t>, при </a:t>
          </a:r>
          <a:r>
            <a:rPr lang="ru-RU" sz="2200" kern="1200" dirty="0" err="1" smtClean="0"/>
            <a:t>взаємодії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целюлози</a:t>
          </a:r>
          <a:r>
            <a:rPr lang="ru-RU" sz="2200" kern="1200" dirty="0" smtClean="0"/>
            <a:t> з азотною кислотою </a:t>
          </a:r>
          <a:r>
            <a:rPr lang="ru-RU" sz="2200" kern="1200" dirty="0" err="1" smtClean="0"/>
            <a:t>утворюється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нітроцелюлоза</a:t>
          </a:r>
          <a:r>
            <a:rPr lang="ru-RU" sz="2200" kern="1200" dirty="0" smtClean="0"/>
            <a:t>).</a:t>
          </a:r>
          <a:endParaRPr lang="ru-RU" sz="2200" kern="1200" dirty="0"/>
        </a:p>
      </dsp:txBody>
      <dsp:txXfrm>
        <a:off x="1524844" y="5457841"/>
        <a:ext cx="6976920" cy="13585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0DDD5-880C-4234-ABBD-5EC77A1A1457}">
      <dsp:nvSpPr>
        <dsp:cNvPr id="0" name=""/>
        <dsp:cNvSpPr/>
      </dsp:nvSpPr>
      <dsp:spPr>
        <a:xfrm>
          <a:off x="0" y="296320"/>
          <a:ext cx="8640960" cy="1449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>
              <a:solidFill>
                <a:schemeClr val="bg1"/>
              </a:solidFill>
            </a:rPr>
            <a:t>Природні</a:t>
          </a:r>
          <a:r>
            <a:rPr lang="ru-RU" sz="2600" kern="1200" dirty="0" smtClean="0">
              <a:solidFill>
                <a:schemeClr val="bg1"/>
              </a:solidFill>
            </a:rPr>
            <a:t> </a:t>
          </a:r>
          <a:r>
            <a:rPr lang="ru-RU" sz="2600" kern="1200" dirty="0" err="1" smtClean="0">
              <a:solidFill>
                <a:schemeClr val="bg1"/>
              </a:solidFill>
            </a:rPr>
            <a:t>полімери</a:t>
          </a:r>
          <a:r>
            <a:rPr lang="ru-RU" sz="2600" kern="1200" dirty="0" smtClean="0">
              <a:solidFill>
                <a:schemeClr val="bg1"/>
              </a:solidFill>
            </a:rPr>
            <a:t> </a:t>
          </a:r>
          <a:r>
            <a:rPr lang="ru-RU" sz="2600" kern="1200" dirty="0" err="1" smtClean="0">
              <a:solidFill>
                <a:schemeClr val="bg1"/>
              </a:solidFill>
            </a:rPr>
            <a:t>утворюються</a:t>
          </a:r>
          <a:r>
            <a:rPr lang="ru-RU" sz="2600" kern="1200" dirty="0" smtClean="0">
              <a:solidFill>
                <a:schemeClr val="bg1"/>
              </a:solidFill>
            </a:rPr>
            <a:t> в </a:t>
          </a:r>
          <a:r>
            <a:rPr lang="ru-RU" sz="2600" kern="1200" dirty="0" err="1" smtClean="0">
              <a:solidFill>
                <a:schemeClr val="bg1"/>
              </a:solidFill>
            </a:rPr>
            <a:t>результаті</a:t>
          </a:r>
          <a:r>
            <a:rPr lang="ru-RU" sz="2600" kern="1200" dirty="0" smtClean="0">
              <a:solidFill>
                <a:schemeClr val="bg1"/>
              </a:solidFill>
            </a:rPr>
            <a:t> </a:t>
          </a:r>
          <a:r>
            <a:rPr lang="ru-RU" sz="2600" kern="1200" dirty="0" err="1" smtClean="0">
              <a:solidFill>
                <a:schemeClr val="bg1"/>
              </a:solidFill>
            </a:rPr>
            <a:t>життєдіяльності</a:t>
          </a:r>
          <a:r>
            <a:rPr lang="ru-RU" sz="2600" kern="1200" dirty="0" smtClean="0">
              <a:solidFill>
                <a:schemeClr val="bg1"/>
              </a:solidFill>
            </a:rPr>
            <a:t> </a:t>
          </a:r>
          <a:r>
            <a:rPr lang="ru-RU" sz="2600" kern="1200" dirty="0" err="1" smtClean="0">
              <a:solidFill>
                <a:schemeClr val="bg1"/>
              </a:solidFill>
            </a:rPr>
            <a:t>рослин</a:t>
          </a:r>
          <a:r>
            <a:rPr lang="ru-RU" sz="2600" kern="1200" dirty="0" smtClean="0">
              <a:solidFill>
                <a:schemeClr val="bg1"/>
              </a:solidFill>
            </a:rPr>
            <a:t> і </a:t>
          </a:r>
          <a:r>
            <a:rPr lang="ru-RU" sz="2600" kern="1200" dirty="0" err="1" smtClean="0">
              <a:solidFill>
                <a:schemeClr val="bg1"/>
              </a:solidFill>
            </a:rPr>
            <a:t>тварин</a:t>
          </a:r>
          <a:r>
            <a:rPr lang="ru-RU" sz="2600" kern="1200" dirty="0" smtClean="0">
              <a:solidFill>
                <a:schemeClr val="bg1"/>
              </a:solidFill>
            </a:rPr>
            <a:t> й </a:t>
          </a:r>
          <a:r>
            <a:rPr lang="ru-RU" sz="2600" kern="1200" dirty="0" err="1" smtClean="0">
              <a:solidFill>
                <a:schemeClr val="bg1"/>
              </a:solidFill>
            </a:rPr>
            <a:t>утримуються</a:t>
          </a:r>
          <a:r>
            <a:rPr lang="ru-RU" sz="2600" kern="1200" dirty="0" smtClean="0">
              <a:solidFill>
                <a:schemeClr val="bg1"/>
              </a:solidFill>
            </a:rPr>
            <a:t> в </a:t>
          </a:r>
          <a:r>
            <a:rPr lang="ru-RU" sz="2600" kern="1200" dirty="0" err="1" smtClean="0">
              <a:solidFill>
                <a:schemeClr val="bg1"/>
              </a:solidFill>
            </a:rPr>
            <a:t>деревині</a:t>
          </a:r>
          <a:r>
            <a:rPr lang="ru-RU" sz="2600" kern="1200" dirty="0" smtClean="0">
              <a:solidFill>
                <a:schemeClr val="bg1"/>
              </a:solidFill>
            </a:rPr>
            <a:t>, </a:t>
          </a:r>
          <a:r>
            <a:rPr lang="ru-RU" sz="2600" kern="1200" dirty="0" err="1" smtClean="0">
              <a:solidFill>
                <a:schemeClr val="bg1"/>
              </a:solidFill>
            </a:rPr>
            <a:t>вовні</a:t>
          </a:r>
          <a:r>
            <a:rPr lang="ru-RU" sz="2600" kern="1200" dirty="0" smtClean="0">
              <a:solidFill>
                <a:schemeClr val="bg1"/>
              </a:solidFill>
            </a:rPr>
            <a:t>, </a:t>
          </a:r>
          <a:r>
            <a:rPr lang="ru-RU" sz="2600" kern="1200" dirty="0" err="1" smtClean="0">
              <a:solidFill>
                <a:schemeClr val="bg1"/>
              </a:solidFill>
            </a:rPr>
            <a:t>шкірі</a:t>
          </a:r>
          <a:r>
            <a:rPr lang="ru-RU" sz="2600" kern="1200" dirty="0" smtClean="0">
              <a:solidFill>
                <a:schemeClr val="bg1"/>
              </a:solidFill>
            </a:rPr>
            <a:t>. </a:t>
          </a:r>
          <a:endParaRPr lang="ru-RU" sz="2600" kern="1200" dirty="0">
            <a:solidFill>
              <a:schemeClr val="bg1"/>
            </a:solidFill>
          </a:endParaRPr>
        </a:p>
      </dsp:txBody>
      <dsp:txXfrm>
        <a:off x="70772" y="367092"/>
        <a:ext cx="8499416" cy="1308233"/>
      </dsp:txXfrm>
    </dsp:sp>
    <dsp:sp modelId="{C3F7597E-F9A6-4A63-9975-7EA20AB7BE67}">
      <dsp:nvSpPr>
        <dsp:cNvPr id="0" name=""/>
        <dsp:cNvSpPr/>
      </dsp:nvSpPr>
      <dsp:spPr>
        <a:xfrm>
          <a:off x="0" y="1858417"/>
          <a:ext cx="8640960" cy="1157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solidFill>
                <a:schemeClr val="bg1"/>
              </a:solidFill>
            </a:rPr>
            <a:t>До природних полімерів відносять протеїн, целюлоза, крохмаль, шелак, лігнін, латекс.</a:t>
          </a:r>
          <a:endParaRPr lang="ru-RU" sz="2600" kern="1200">
            <a:solidFill>
              <a:schemeClr val="bg1"/>
            </a:solidFill>
          </a:endParaRPr>
        </a:p>
      </dsp:txBody>
      <dsp:txXfrm>
        <a:off x="56511" y="1914928"/>
        <a:ext cx="8527938" cy="1044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E56AC-6C97-49CF-9B1E-F6FA58E0633D}">
      <dsp:nvSpPr>
        <dsp:cNvPr id="0" name=""/>
        <dsp:cNvSpPr/>
      </dsp:nvSpPr>
      <dsp:spPr>
        <a:xfrm>
          <a:off x="11" y="0"/>
          <a:ext cx="5184579" cy="6858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>
              <a:solidFill>
                <a:schemeClr val="bg1"/>
              </a:solidFill>
            </a:rPr>
            <a:t>Штучні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полімери</a:t>
          </a:r>
          <a:r>
            <a:rPr lang="ru-RU" sz="3100" kern="1200" dirty="0" smtClean="0">
              <a:solidFill>
                <a:schemeClr val="bg1"/>
              </a:solidFill>
            </a:rPr>
            <a:t> - </a:t>
          </a:r>
          <a:r>
            <a:rPr lang="ru-RU" sz="3100" kern="1200" dirty="0" err="1" smtClean="0">
              <a:solidFill>
                <a:schemeClr val="bg1"/>
              </a:solidFill>
            </a:rPr>
            <a:t>натуральний</a:t>
          </a:r>
          <a:r>
            <a:rPr lang="ru-RU" sz="3100" kern="1200" dirty="0" smtClean="0">
              <a:solidFill>
                <a:schemeClr val="bg1"/>
              </a:solidFill>
            </a:rPr>
            <a:t> каучук, </a:t>
          </a:r>
          <a:r>
            <a:rPr lang="ru-RU" sz="3100" kern="1200" dirty="0" err="1" smtClean="0">
              <a:solidFill>
                <a:schemeClr val="bg1"/>
              </a:solidFill>
            </a:rPr>
            <a:t>виготовлений</a:t>
          </a:r>
          <a:r>
            <a:rPr lang="ru-RU" sz="3100" kern="1200" dirty="0" smtClean="0">
              <a:solidFill>
                <a:schemeClr val="bg1"/>
              </a:solidFill>
            </a:rPr>
            <a:t> з латексу, </a:t>
          </a:r>
          <a:r>
            <a:rPr lang="ru-RU" sz="3100" kern="1200" dirty="0" err="1" smtClean="0">
              <a:solidFill>
                <a:schemeClr val="bg1"/>
              </a:solidFill>
            </a:rPr>
            <a:t>целулоїд</a:t>
          </a:r>
          <a:r>
            <a:rPr lang="ru-RU" sz="3100" kern="1200" dirty="0" smtClean="0">
              <a:solidFill>
                <a:schemeClr val="bg1"/>
              </a:solidFill>
            </a:rPr>
            <a:t>, </a:t>
          </a:r>
          <a:r>
            <a:rPr lang="ru-RU" sz="3100" kern="1200" dirty="0" err="1" smtClean="0">
              <a:solidFill>
                <a:schemeClr val="bg1"/>
              </a:solidFill>
            </a:rPr>
            <a:t>що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представляє</a:t>
          </a:r>
          <a:r>
            <a:rPr lang="ru-RU" sz="3100" kern="1200" dirty="0" smtClean="0">
              <a:solidFill>
                <a:schemeClr val="bg1"/>
              </a:solidFill>
            </a:rPr>
            <a:t> собою </a:t>
          </a:r>
          <a:r>
            <a:rPr lang="ru-RU" sz="3100" kern="1200" dirty="0" err="1" smtClean="0">
              <a:solidFill>
                <a:schemeClr val="bg1"/>
              </a:solidFill>
            </a:rPr>
            <a:t>нітроцелюлозу</a:t>
          </a:r>
          <a:r>
            <a:rPr lang="ru-RU" sz="3100" kern="1200" dirty="0" smtClean="0">
              <a:solidFill>
                <a:schemeClr val="bg1"/>
              </a:solidFill>
            </a:rPr>
            <a:t>, </a:t>
          </a:r>
          <a:r>
            <a:rPr lang="ru-RU" sz="3100" kern="1200" dirty="0" err="1" smtClean="0">
              <a:solidFill>
                <a:schemeClr val="bg1"/>
              </a:solidFill>
            </a:rPr>
            <a:t>пластифіковану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камфорою</a:t>
          </a:r>
          <a:r>
            <a:rPr lang="ru-RU" sz="3100" kern="1200" dirty="0" smtClean="0">
              <a:solidFill>
                <a:schemeClr val="bg1"/>
              </a:solidFill>
            </a:rPr>
            <a:t> для </a:t>
          </a:r>
          <a:r>
            <a:rPr lang="ru-RU" sz="3100" kern="1200" dirty="0" err="1" smtClean="0">
              <a:solidFill>
                <a:schemeClr val="bg1"/>
              </a:solidFill>
            </a:rPr>
            <a:t>підвищення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еластичності</a:t>
          </a:r>
          <a:r>
            <a:rPr lang="ru-RU" sz="3100" kern="1200" dirty="0" smtClean="0">
              <a:solidFill>
                <a:schemeClr val="bg1"/>
              </a:solidFill>
            </a:rPr>
            <a:t>.</a:t>
          </a:r>
          <a:endParaRPr lang="ru-RU" sz="3100" kern="1200" dirty="0">
            <a:solidFill>
              <a:schemeClr val="bg1"/>
            </a:solidFill>
          </a:endParaRPr>
        </a:p>
      </dsp:txBody>
      <dsp:txXfrm>
        <a:off x="759275" y="1004331"/>
        <a:ext cx="3666051" cy="48493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72A59-1E38-47A6-9A83-D2CB3918827B}">
      <dsp:nvSpPr>
        <dsp:cNvPr id="0" name=""/>
        <dsp:cNvSpPr/>
      </dsp:nvSpPr>
      <dsp:spPr>
        <a:xfrm>
          <a:off x="719062" y="0"/>
          <a:ext cx="7705874" cy="61206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rgbClr val="002060"/>
              </a:solidFill>
            </a:rPr>
            <a:t>Здебільшого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800" kern="1200" dirty="0" err="1" smtClean="0">
              <a:solidFill>
                <a:srgbClr val="002060"/>
              </a:solidFill>
            </a:rPr>
            <a:t>використовуються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800" kern="1200" dirty="0" err="1" smtClean="0">
              <a:solidFill>
                <a:srgbClr val="002060"/>
              </a:solidFill>
            </a:rPr>
            <a:t>механічні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800" kern="1200" dirty="0" err="1" smtClean="0">
              <a:solidFill>
                <a:srgbClr val="002060"/>
              </a:solidFill>
            </a:rPr>
            <a:t>властивості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800" kern="1200" dirty="0" err="1" smtClean="0">
              <a:solidFill>
                <a:srgbClr val="002060"/>
              </a:solidFill>
            </a:rPr>
            <a:t>полімерів</a:t>
          </a:r>
          <a:r>
            <a:rPr lang="ru-RU" sz="2800" kern="1200" dirty="0" smtClean="0">
              <a:solidFill>
                <a:srgbClr val="002060"/>
              </a:solidFill>
            </a:rPr>
            <a:t>. При </a:t>
          </a:r>
          <a:r>
            <a:rPr lang="ru-RU" sz="2800" kern="1200" dirty="0" err="1" smtClean="0">
              <a:solidFill>
                <a:srgbClr val="002060"/>
              </a:solidFill>
            </a:rPr>
            <a:t>температурі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800" kern="1200" dirty="0" err="1" smtClean="0">
              <a:solidFill>
                <a:srgbClr val="002060"/>
              </a:solidFill>
            </a:rPr>
            <a:t>вищій</a:t>
          </a:r>
          <a:r>
            <a:rPr lang="ru-RU" sz="2800" kern="1200" dirty="0" smtClean="0">
              <a:solidFill>
                <a:srgbClr val="002060"/>
              </a:solidFill>
            </a:rPr>
            <a:t> за температуру </a:t>
          </a:r>
          <a:r>
            <a:rPr lang="ru-RU" sz="2800" kern="1200" dirty="0" err="1" smtClean="0">
              <a:solidFill>
                <a:srgbClr val="002060"/>
              </a:solidFill>
            </a:rPr>
            <a:t>склування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800" kern="1200" dirty="0" err="1" smtClean="0">
              <a:solidFill>
                <a:srgbClr val="002060"/>
              </a:solidFill>
            </a:rPr>
            <a:t>їх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800" kern="1200" dirty="0" err="1" smtClean="0">
              <a:solidFill>
                <a:srgbClr val="002060"/>
              </a:solidFill>
            </a:rPr>
            <a:t>неважко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800" kern="1200" dirty="0" err="1" smtClean="0">
              <a:solidFill>
                <a:srgbClr val="002060"/>
              </a:solidFill>
            </a:rPr>
            <a:t>пресувати</a:t>
          </a:r>
          <a:r>
            <a:rPr lang="ru-RU" sz="2800" kern="1200" dirty="0" smtClean="0">
              <a:solidFill>
                <a:srgbClr val="002060"/>
              </a:solidFill>
            </a:rPr>
            <a:t> в </a:t>
          </a:r>
          <a:r>
            <a:rPr lang="ru-RU" sz="2800" kern="1200" dirty="0" err="1" smtClean="0">
              <a:solidFill>
                <a:srgbClr val="002060"/>
              </a:solidFill>
            </a:rPr>
            <a:t>довільну</a:t>
          </a:r>
          <a:r>
            <a:rPr lang="ru-RU" sz="2800" kern="1200" dirty="0" smtClean="0">
              <a:solidFill>
                <a:srgbClr val="002060"/>
              </a:solidFill>
            </a:rPr>
            <a:t> форму, при </a:t>
          </a:r>
          <a:r>
            <a:rPr lang="ru-RU" sz="2800" kern="1200" dirty="0" err="1" smtClean="0">
              <a:solidFill>
                <a:srgbClr val="002060"/>
              </a:solidFill>
            </a:rPr>
            <a:t>застиганні</a:t>
          </a:r>
          <a:r>
            <a:rPr lang="ru-RU" sz="2800" kern="1200" dirty="0" smtClean="0">
              <a:solidFill>
                <a:srgbClr val="002060"/>
              </a:solidFill>
            </a:rPr>
            <a:t> вони </a:t>
          </a:r>
          <a:r>
            <a:rPr lang="ru-RU" sz="2800" kern="1200" dirty="0" err="1" smtClean="0">
              <a:solidFill>
                <a:srgbClr val="002060"/>
              </a:solidFill>
            </a:rPr>
            <a:t>зберігають</a:t>
          </a:r>
          <a:r>
            <a:rPr lang="ru-RU" sz="2800" kern="1200" dirty="0" smtClean="0">
              <a:solidFill>
                <a:srgbClr val="002060"/>
              </a:solidFill>
            </a:rPr>
            <a:t> форму й </a:t>
          </a:r>
          <a:r>
            <a:rPr lang="ru-RU" sz="2800" kern="1200" dirty="0" err="1" smtClean="0">
              <a:solidFill>
                <a:srgbClr val="002060"/>
              </a:solidFill>
            </a:rPr>
            <a:t>можуть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800" kern="1200" dirty="0" err="1" smtClean="0">
              <a:solidFill>
                <a:srgbClr val="002060"/>
              </a:solidFill>
            </a:rPr>
            <a:t>слугувати</a:t>
          </a:r>
          <a:r>
            <a:rPr lang="ru-RU" sz="2800" kern="1200" dirty="0" smtClean="0">
              <a:solidFill>
                <a:srgbClr val="002060"/>
              </a:solidFill>
            </a:rPr>
            <a:t> для </a:t>
          </a:r>
          <a:r>
            <a:rPr lang="ru-RU" sz="2800" kern="1200" dirty="0" err="1" smtClean="0">
              <a:solidFill>
                <a:srgbClr val="002060"/>
              </a:solidFill>
            </a:rPr>
            <a:t>інкапсуляції</a:t>
          </a:r>
          <a:r>
            <a:rPr lang="ru-RU" sz="2800" kern="1200" dirty="0" smtClean="0">
              <a:solidFill>
                <a:srgbClr val="002060"/>
              </a:solidFill>
            </a:rPr>
            <a:t> та </a:t>
          </a:r>
          <a:r>
            <a:rPr lang="ru-RU" sz="2800" kern="1200" dirty="0" err="1" smtClean="0">
              <a:solidFill>
                <a:srgbClr val="002060"/>
              </a:solidFill>
            </a:rPr>
            <a:t>інших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800" kern="1200" dirty="0" err="1" smtClean="0">
              <a:solidFill>
                <a:srgbClr val="002060"/>
              </a:solidFill>
            </a:rPr>
            <a:t>цілей</a:t>
          </a:r>
          <a:r>
            <a:rPr lang="ru-RU" sz="2800" kern="1200" dirty="0" smtClean="0">
              <a:solidFill>
                <a:srgbClr val="002060"/>
              </a:solidFill>
            </a:rPr>
            <a:t>. </a:t>
          </a:r>
          <a:r>
            <a:rPr lang="ru-RU" sz="2800" kern="1200" dirty="0" err="1" smtClean="0">
              <a:solidFill>
                <a:srgbClr val="002060"/>
              </a:solidFill>
            </a:rPr>
            <a:t>Проте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800" kern="1200" dirty="0" err="1" smtClean="0">
              <a:solidFill>
                <a:srgbClr val="002060"/>
              </a:solidFill>
            </a:rPr>
            <a:t>спряжені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800" kern="1200" dirty="0" err="1" smtClean="0">
              <a:solidFill>
                <a:srgbClr val="002060"/>
              </a:solidFill>
            </a:rPr>
            <a:t>полімери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800" kern="1200" dirty="0" err="1" smtClean="0">
              <a:solidFill>
                <a:srgbClr val="002060"/>
              </a:solidFill>
            </a:rPr>
            <a:t>дедалі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800" kern="1200" dirty="0" err="1" smtClean="0">
              <a:solidFill>
                <a:srgbClr val="002060"/>
              </a:solidFill>
            </a:rPr>
            <a:t>частіше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800" kern="1200" dirty="0" err="1" smtClean="0">
              <a:solidFill>
                <a:srgbClr val="002060"/>
              </a:solidFill>
            </a:rPr>
            <a:t>використовуються</a:t>
          </a:r>
          <a:r>
            <a:rPr lang="ru-RU" sz="2800" kern="1200" dirty="0" smtClean="0">
              <a:solidFill>
                <a:srgbClr val="002060"/>
              </a:solidFill>
            </a:rPr>
            <a:t> як </a:t>
          </a:r>
          <a:r>
            <a:rPr lang="ru-RU" sz="2800" kern="1200" dirty="0" err="1" smtClean="0">
              <a:solidFill>
                <a:srgbClr val="002060"/>
              </a:solidFill>
            </a:rPr>
            <a:t>органічні</a:t>
          </a:r>
          <a:r>
            <a:rPr lang="ru-RU" sz="2800" kern="1200" dirty="0" smtClean="0">
              <a:solidFill>
                <a:srgbClr val="002060"/>
              </a:solidFill>
            </a:rPr>
            <a:t> </a:t>
          </a:r>
          <a:r>
            <a:rPr lang="ru-RU" sz="2800" kern="1200" dirty="0" err="1" smtClean="0">
              <a:solidFill>
                <a:srgbClr val="002060"/>
              </a:solidFill>
            </a:rPr>
            <a:t>напівпровідники</a:t>
          </a:r>
          <a:r>
            <a:rPr lang="ru-RU" sz="2800" kern="1200" dirty="0" smtClean="0">
              <a:solidFill>
                <a:srgbClr val="002060"/>
              </a:solidFill>
            </a:rPr>
            <a:t>.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1847561" y="896353"/>
        <a:ext cx="5448876" cy="43279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CDD87-7AF0-4153-9388-57CC9E7EBBDA}">
      <dsp:nvSpPr>
        <dsp:cNvPr id="0" name=""/>
        <dsp:cNvSpPr/>
      </dsp:nvSpPr>
      <dsp:spPr>
        <a:xfrm rot="5400000">
          <a:off x="3068549" y="102831"/>
          <a:ext cx="505515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err="1" smtClean="0">
              <a:solidFill>
                <a:srgbClr val="002060"/>
              </a:solidFill>
            </a:rPr>
            <a:t>будову</a:t>
          </a:r>
          <a:r>
            <a:rPr lang="ru-RU" sz="2300" kern="1200" dirty="0" smtClean="0">
              <a:solidFill>
                <a:srgbClr val="002060"/>
              </a:solidFill>
            </a:rPr>
            <a:t> </a:t>
          </a:r>
          <a:r>
            <a:rPr lang="ru-RU" sz="2300" kern="1200" dirty="0" err="1" smtClean="0">
              <a:solidFill>
                <a:srgbClr val="002060"/>
              </a:solidFill>
            </a:rPr>
            <a:t>кінцевих</a:t>
          </a:r>
          <a:r>
            <a:rPr lang="ru-RU" sz="2300" kern="1200" dirty="0" smtClean="0">
              <a:solidFill>
                <a:srgbClr val="002060"/>
              </a:solidFill>
            </a:rPr>
            <a:t> </a:t>
          </a:r>
          <a:r>
            <a:rPr lang="ru-RU" sz="2300" kern="1200" dirty="0" err="1" smtClean="0">
              <a:solidFill>
                <a:srgbClr val="002060"/>
              </a:solidFill>
            </a:rPr>
            <a:t>груп</a:t>
          </a:r>
          <a:r>
            <a:rPr lang="ru-RU" sz="2300" kern="1200" dirty="0" smtClean="0">
              <a:solidFill>
                <a:srgbClr val="002060"/>
              </a:solidFill>
            </a:rPr>
            <a:t>, </a:t>
          </a:r>
          <a:r>
            <a:rPr lang="ru-RU" sz="2300" kern="1200" dirty="0" err="1" smtClean="0">
              <a:solidFill>
                <a:srgbClr val="002060"/>
              </a:solidFill>
            </a:rPr>
            <a:t>які</a:t>
          </a:r>
          <a:r>
            <a:rPr lang="ru-RU" sz="2300" kern="1200" dirty="0" smtClean="0">
              <a:solidFill>
                <a:srgbClr val="002060"/>
              </a:solidFill>
            </a:rPr>
            <a:t> </a:t>
          </a:r>
          <a:r>
            <a:rPr lang="ru-RU" sz="2300" kern="1200" dirty="0" err="1" smtClean="0">
              <a:solidFill>
                <a:srgbClr val="002060"/>
              </a:solidFill>
            </a:rPr>
            <a:t>відрізняються</a:t>
          </a:r>
          <a:r>
            <a:rPr lang="ru-RU" sz="2300" kern="1200" dirty="0" smtClean="0">
              <a:solidFill>
                <a:srgbClr val="002060"/>
              </a:solidFill>
            </a:rPr>
            <a:t> </a:t>
          </a:r>
          <a:r>
            <a:rPr lang="ru-RU" sz="2300" kern="1200" dirty="0" err="1" smtClean="0">
              <a:solidFill>
                <a:srgbClr val="002060"/>
              </a:solidFill>
            </a:rPr>
            <a:t>від</a:t>
          </a:r>
          <a:r>
            <a:rPr lang="ru-RU" sz="2300" kern="1200" dirty="0" smtClean="0">
              <a:solidFill>
                <a:srgbClr val="002060"/>
              </a:solidFill>
            </a:rPr>
            <a:t> </a:t>
          </a:r>
          <a:r>
            <a:rPr lang="ru-RU" sz="2300" kern="1200" dirty="0" err="1" smtClean="0">
              <a:solidFill>
                <a:srgbClr val="002060"/>
              </a:solidFill>
            </a:rPr>
            <a:t>будови</a:t>
          </a:r>
          <a:r>
            <a:rPr lang="ru-RU" sz="2300" kern="1200" dirty="0" smtClean="0">
              <a:solidFill>
                <a:srgbClr val="002060"/>
              </a:solidFill>
            </a:rPr>
            <a:t> </a:t>
          </a:r>
          <a:r>
            <a:rPr lang="ru-RU" sz="2300" kern="1200" dirty="0" err="1" smtClean="0">
              <a:solidFill>
                <a:srgbClr val="002060"/>
              </a:solidFill>
            </a:rPr>
            <a:t>основної</a:t>
          </a:r>
          <a:r>
            <a:rPr lang="ru-RU" sz="2300" kern="1200" dirty="0" smtClean="0">
              <a:solidFill>
                <a:srgbClr val="002060"/>
              </a:solidFill>
            </a:rPr>
            <a:t> ланки, яка </a:t>
          </a:r>
          <a:r>
            <a:rPr lang="ru-RU" sz="2300" kern="1200" dirty="0" err="1" smtClean="0">
              <a:solidFill>
                <a:srgbClr val="002060"/>
              </a:solidFill>
            </a:rPr>
            <a:t>повторюється</a:t>
          </a:r>
          <a:r>
            <a:rPr lang="ru-RU" sz="2300" kern="1200" dirty="0" smtClean="0">
              <a:solidFill>
                <a:srgbClr val="002060"/>
              </a:solidFill>
            </a:rPr>
            <a:t> ;</a:t>
          </a:r>
          <a:endParaRPr lang="ru-RU" sz="2300" kern="1200" dirty="0">
            <a:solidFill>
              <a:srgbClr val="002060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err="1" smtClean="0">
              <a:solidFill>
                <a:srgbClr val="002060"/>
              </a:solidFill>
            </a:rPr>
            <a:t>неоднорідність</a:t>
          </a:r>
          <a:r>
            <a:rPr lang="ru-RU" sz="2300" kern="1200" dirty="0" smtClean="0">
              <a:solidFill>
                <a:srgbClr val="002060"/>
              </a:solidFill>
            </a:rPr>
            <a:t> </a:t>
          </a:r>
          <a:r>
            <a:rPr lang="ru-RU" sz="2300" kern="1200" dirty="0" err="1" smtClean="0">
              <a:solidFill>
                <a:srgbClr val="002060"/>
              </a:solidFill>
            </a:rPr>
            <a:t>хімічного</a:t>
          </a:r>
          <a:r>
            <a:rPr lang="ru-RU" sz="2300" kern="1200" dirty="0" smtClean="0">
              <a:solidFill>
                <a:srgbClr val="002060"/>
              </a:solidFill>
            </a:rPr>
            <a:t> складу (результат </a:t>
          </a:r>
          <a:r>
            <a:rPr lang="ru-RU" sz="2300" kern="1200" dirty="0" err="1" smtClean="0">
              <a:solidFill>
                <a:srgbClr val="002060"/>
              </a:solidFill>
            </a:rPr>
            <a:t>побічних</a:t>
          </a:r>
          <a:r>
            <a:rPr lang="ru-RU" sz="2300" kern="1200" dirty="0" smtClean="0">
              <a:solidFill>
                <a:srgbClr val="002060"/>
              </a:solidFill>
            </a:rPr>
            <a:t> </a:t>
          </a:r>
          <a:r>
            <a:rPr lang="ru-RU" sz="2300" kern="1200" dirty="0" err="1" smtClean="0">
              <a:solidFill>
                <a:srgbClr val="002060"/>
              </a:solidFill>
            </a:rPr>
            <a:t>реакцій</a:t>
          </a:r>
          <a:r>
            <a:rPr lang="ru-RU" sz="2300" kern="1200" dirty="0" smtClean="0">
              <a:solidFill>
                <a:srgbClr val="002060"/>
              </a:solidFill>
            </a:rPr>
            <a:t> при </a:t>
          </a:r>
          <a:r>
            <a:rPr lang="ru-RU" sz="2300" kern="1200" dirty="0" err="1" smtClean="0">
              <a:solidFill>
                <a:srgbClr val="002060"/>
              </a:solidFill>
            </a:rPr>
            <a:t>утворенні</a:t>
          </a:r>
          <a:r>
            <a:rPr lang="ru-RU" sz="2300" kern="1200" dirty="0" smtClean="0">
              <a:solidFill>
                <a:srgbClr val="002060"/>
              </a:solidFill>
            </a:rPr>
            <a:t>);</a:t>
          </a:r>
          <a:endParaRPr lang="ru-RU" sz="2300" kern="1200" dirty="0">
            <a:solidFill>
              <a:srgbClr val="002060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err="1" smtClean="0">
              <a:solidFill>
                <a:srgbClr val="002060"/>
              </a:solidFill>
            </a:rPr>
            <a:t>неоднорідність</a:t>
          </a:r>
          <a:r>
            <a:rPr lang="ru-RU" sz="2300" kern="1200" dirty="0" smtClean="0">
              <a:solidFill>
                <a:srgbClr val="002060"/>
              </a:solidFill>
            </a:rPr>
            <a:t> за числом </a:t>
          </a:r>
          <a:r>
            <a:rPr lang="ru-RU" sz="2300" kern="1200" dirty="0" err="1" smtClean="0">
              <a:solidFill>
                <a:srgbClr val="002060"/>
              </a:solidFill>
            </a:rPr>
            <a:t>складових</a:t>
          </a:r>
          <a:r>
            <a:rPr lang="ru-RU" sz="2300" kern="1200" dirty="0" smtClean="0">
              <a:solidFill>
                <a:srgbClr val="002060"/>
              </a:solidFill>
            </a:rPr>
            <a:t> ланок, </a:t>
          </a:r>
          <a:r>
            <a:rPr lang="ru-RU" sz="2300" kern="1200" dirty="0" err="1" smtClean="0">
              <a:solidFill>
                <a:srgbClr val="002060"/>
              </a:solidFill>
            </a:rPr>
            <a:t>обумовлену</a:t>
          </a:r>
          <a:r>
            <a:rPr lang="ru-RU" sz="2300" kern="1200" dirty="0" smtClean="0">
              <a:solidFill>
                <a:srgbClr val="002060"/>
              </a:solidFill>
            </a:rPr>
            <a:t> </a:t>
          </a:r>
          <a:r>
            <a:rPr lang="ru-RU" sz="2300" kern="1200" dirty="0" err="1" smtClean="0">
              <a:solidFill>
                <a:srgbClr val="002060"/>
              </a:solidFill>
            </a:rPr>
            <a:t>статистичним</a:t>
          </a:r>
          <a:r>
            <a:rPr lang="ru-RU" sz="2300" kern="1200" dirty="0" smtClean="0">
              <a:solidFill>
                <a:srgbClr val="002060"/>
              </a:solidFill>
            </a:rPr>
            <a:t> характером </a:t>
          </a:r>
          <a:r>
            <a:rPr lang="ru-RU" sz="2300" kern="1200" dirty="0" err="1" smtClean="0">
              <a:solidFill>
                <a:srgbClr val="002060"/>
              </a:solidFill>
            </a:rPr>
            <a:t>протікання</a:t>
          </a:r>
          <a:r>
            <a:rPr lang="ru-RU" sz="2300" kern="1200" dirty="0" smtClean="0">
              <a:solidFill>
                <a:srgbClr val="002060"/>
              </a:solidFill>
            </a:rPr>
            <a:t> </a:t>
          </a:r>
          <a:r>
            <a:rPr lang="ru-RU" sz="2300" kern="1200" dirty="0" err="1" smtClean="0">
              <a:solidFill>
                <a:srgbClr val="002060"/>
              </a:solidFill>
            </a:rPr>
            <a:t>реакцій</a:t>
          </a:r>
          <a:r>
            <a:rPr lang="ru-RU" sz="2300" kern="1200" dirty="0" smtClean="0">
              <a:solidFill>
                <a:srgbClr val="002060"/>
              </a:solidFill>
            </a:rPr>
            <a:t> </a:t>
          </a:r>
          <a:r>
            <a:rPr lang="ru-RU" sz="2300" kern="1200" dirty="0" err="1" smtClean="0">
              <a:solidFill>
                <a:srgbClr val="002060"/>
              </a:solidFill>
            </a:rPr>
            <a:t>утворення</a:t>
          </a:r>
          <a:r>
            <a:rPr lang="ru-RU" sz="2300" kern="1200" dirty="0" smtClean="0">
              <a:solidFill>
                <a:srgbClr val="002060"/>
              </a:solidFill>
            </a:rPr>
            <a:t>;</a:t>
          </a:r>
          <a:endParaRPr lang="ru-RU" sz="2300" kern="1200" dirty="0">
            <a:solidFill>
              <a:srgbClr val="002060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err="1" smtClean="0">
              <a:solidFill>
                <a:srgbClr val="002060"/>
              </a:solidFill>
            </a:rPr>
            <a:t>різне</a:t>
          </a:r>
          <a:r>
            <a:rPr lang="ru-RU" sz="2300" kern="1200" dirty="0" smtClean="0">
              <a:solidFill>
                <a:srgbClr val="002060"/>
              </a:solidFill>
            </a:rPr>
            <a:t> </a:t>
          </a:r>
          <a:r>
            <a:rPr lang="ru-RU" sz="2300" kern="1200" dirty="0" err="1" smtClean="0">
              <a:solidFill>
                <a:srgbClr val="002060"/>
              </a:solidFill>
            </a:rPr>
            <a:t>просторове</a:t>
          </a:r>
          <a:r>
            <a:rPr lang="ru-RU" sz="2300" kern="1200" dirty="0" smtClean="0">
              <a:solidFill>
                <a:srgbClr val="002060"/>
              </a:solidFill>
            </a:rPr>
            <a:t> </a:t>
          </a:r>
          <a:r>
            <a:rPr lang="ru-RU" sz="2300" kern="1200" dirty="0" err="1" smtClean="0">
              <a:solidFill>
                <a:srgbClr val="002060"/>
              </a:solidFill>
            </a:rPr>
            <a:t>розміщення</a:t>
          </a:r>
          <a:r>
            <a:rPr lang="ru-RU" sz="2300" kern="1200" dirty="0" smtClean="0">
              <a:solidFill>
                <a:srgbClr val="002060"/>
              </a:solidFill>
            </a:rPr>
            <a:t> ланок у </a:t>
          </a:r>
          <a:r>
            <a:rPr lang="ru-RU" sz="2300" kern="1200" dirty="0" err="1" smtClean="0">
              <a:solidFill>
                <a:srgbClr val="002060"/>
              </a:solidFill>
            </a:rPr>
            <a:t>макромолекулі</a:t>
          </a:r>
          <a:r>
            <a:rPr lang="ru-RU" sz="2300" kern="1200" dirty="0" smtClean="0">
              <a:solidFill>
                <a:srgbClr val="002060"/>
              </a:solidFill>
            </a:rPr>
            <a:t>;</a:t>
          </a:r>
          <a:endParaRPr lang="ru-RU" sz="2300" kern="1200" dirty="0">
            <a:solidFill>
              <a:srgbClr val="002060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err="1" smtClean="0">
              <a:solidFill>
                <a:srgbClr val="002060"/>
              </a:solidFill>
            </a:rPr>
            <a:t>надмолекулярну</a:t>
          </a:r>
          <a:r>
            <a:rPr lang="ru-RU" sz="2300" kern="1200" dirty="0" smtClean="0">
              <a:solidFill>
                <a:srgbClr val="002060"/>
              </a:solidFill>
            </a:rPr>
            <a:t> структуру.</a:t>
          </a:r>
          <a:endParaRPr lang="ru-RU" sz="2300" kern="1200" dirty="0">
            <a:solidFill>
              <a:srgbClr val="002060"/>
            </a:solidFill>
          </a:endParaRPr>
        </a:p>
      </dsp:txBody>
      <dsp:txXfrm rot="-5400000">
        <a:off x="2962656" y="455496"/>
        <a:ext cx="5020172" cy="4561613"/>
      </dsp:txXfrm>
    </dsp:sp>
    <dsp:sp modelId="{9DC581F3-7E3C-45CE-9A77-F675699A51E5}">
      <dsp:nvSpPr>
        <dsp:cNvPr id="0" name=""/>
        <dsp:cNvSpPr/>
      </dsp:nvSpPr>
      <dsp:spPr>
        <a:xfrm>
          <a:off x="0" y="0"/>
          <a:ext cx="2962656" cy="54726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При розгляді структури полімеру потрібно враховувати:</a:t>
          </a:r>
          <a:endParaRPr lang="ru-RU" sz="3400" kern="1200"/>
        </a:p>
      </dsp:txBody>
      <dsp:txXfrm>
        <a:off x="144625" y="144625"/>
        <a:ext cx="2673406" cy="51833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9F6DC-76BF-449D-AE03-CCCD55E36105}">
      <dsp:nvSpPr>
        <dsp:cNvPr id="0" name=""/>
        <dsp:cNvSpPr/>
      </dsp:nvSpPr>
      <dsp:spPr>
        <a:xfrm>
          <a:off x="0" y="126025"/>
          <a:ext cx="8229600" cy="6715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До </a:t>
          </a:r>
          <a:r>
            <a:rPr lang="ru-RU" sz="2800" kern="1200" dirty="0" err="1" smtClean="0"/>
            <a:t>основних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переваг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полімерів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відносять</a:t>
          </a:r>
          <a:r>
            <a:rPr lang="ru-RU" sz="2800" kern="1200" dirty="0" smtClean="0"/>
            <a:t>:</a:t>
          </a:r>
          <a:endParaRPr lang="ru-RU" sz="2800" kern="1200" dirty="0"/>
        </a:p>
      </dsp:txBody>
      <dsp:txXfrm>
        <a:off x="32784" y="158809"/>
        <a:ext cx="8164032" cy="606012"/>
      </dsp:txXfrm>
    </dsp:sp>
    <dsp:sp modelId="{E8238CD3-3287-453A-A093-443D41132451}">
      <dsp:nvSpPr>
        <dsp:cNvPr id="0" name=""/>
        <dsp:cNvSpPr/>
      </dsp:nvSpPr>
      <dsp:spPr>
        <a:xfrm>
          <a:off x="0" y="797605"/>
          <a:ext cx="8229600" cy="440496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err="1" smtClean="0">
              <a:solidFill>
                <a:schemeClr val="bg1"/>
              </a:solidFill>
            </a:rPr>
            <a:t>висока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технологічність</a:t>
          </a:r>
          <a:r>
            <a:rPr lang="ru-RU" sz="2200" kern="1200" dirty="0" smtClean="0">
              <a:solidFill>
                <a:schemeClr val="bg1"/>
              </a:solidFill>
            </a:rPr>
            <a:t>, </a:t>
          </a:r>
          <a:r>
            <a:rPr lang="ru-RU" sz="2200" kern="1200" dirty="0" err="1" smtClean="0">
              <a:solidFill>
                <a:schemeClr val="bg1"/>
              </a:solidFill>
            </a:rPr>
            <a:t>завдяки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якій</a:t>
          </a:r>
          <a:r>
            <a:rPr lang="ru-RU" sz="2200" kern="1200" dirty="0" smtClean="0">
              <a:solidFill>
                <a:schemeClr val="bg1"/>
              </a:solidFill>
            </a:rPr>
            <a:t> з </a:t>
          </a:r>
          <a:r>
            <a:rPr lang="ru-RU" sz="2200" kern="1200" dirty="0" err="1" smtClean="0">
              <a:solidFill>
                <a:schemeClr val="bg1"/>
              </a:solidFill>
            </a:rPr>
            <a:t>виробничого</a:t>
          </a:r>
          <a:r>
            <a:rPr lang="ru-RU" sz="2200" kern="1200" dirty="0" smtClean="0">
              <a:solidFill>
                <a:schemeClr val="bg1"/>
              </a:solidFill>
            </a:rPr>
            <a:t> циклу </a:t>
          </a:r>
          <a:r>
            <a:rPr lang="ru-RU" sz="2200" kern="1200" dirty="0" err="1" smtClean="0">
              <a:solidFill>
                <a:schemeClr val="bg1"/>
              </a:solidFill>
            </a:rPr>
            <a:t>можна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вилучити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трудомісткі</a:t>
          </a:r>
          <a:r>
            <a:rPr lang="ru-RU" sz="2200" kern="1200" dirty="0" smtClean="0">
              <a:solidFill>
                <a:schemeClr val="bg1"/>
              </a:solidFill>
            </a:rPr>
            <a:t> та </a:t>
          </a:r>
          <a:r>
            <a:rPr lang="ru-RU" sz="2200" kern="1200" dirty="0" err="1" smtClean="0">
              <a:solidFill>
                <a:schemeClr val="bg1"/>
              </a:solidFill>
            </a:rPr>
            <a:t>коштовні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операції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механічної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обробки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виробів</a:t>
          </a:r>
          <a:r>
            <a:rPr lang="ru-RU" sz="2200" kern="1200" dirty="0" smtClean="0">
              <a:solidFill>
                <a:schemeClr val="bg1"/>
              </a:solidFill>
            </a:rPr>
            <a:t>;</a:t>
          </a:r>
          <a:endParaRPr lang="ru-RU" sz="2200" kern="1200" dirty="0">
            <a:solidFill>
              <a:schemeClr val="bg1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err="1" smtClean="0">
              <a:solidFill>
                <a:schemeClr val="bg1"/>
              </a:solidFill>
            </a:rPr>
            <a:t>мінімальна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енергомісткість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обумовлена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тим</a:t>
          </a:r>
          <a:r>
            <a:rPr lang="ru-RU" sz="2200" kern="1200" dirty="0" smtClean="0">
              <a:solidFill>
                <a:schemeClr val="bg1"/>
              </a:solidFill>
            </a:rPr>
            <a:t>, </a:t>
          </a:r>
          <a:r>
            <a:rPr lang="ru-RU" sz="2200" kern="1200" dirty="0" err="1" smtClean="0">
              <a:solidFill>
                <a:schemeClr val="bg1"/>
              </a:solidFill>
            </a:rPr>
            <a:t>що</a:t>
          </a:r>
          <a:r>
            <a:rPr lang="ru-RU" sz="2200" kern="1200" dirty="0" smtClean="0">
              <a:solidFill>
                <a:schemeClr val="bg1"/>
              </a:solidFill>
            </a:rPr>
            <a:t> температура </a:t>
          </a:r>
          <a:r>
            <a:rPr lang="ru-RU" sz="2200" kern="1200" dirty="0" err="1" smtClean="0">
              <a:solidFill>
                <a:schemeClr val="bg1"/>
              </a:solidFill>
            </a:rPr>
            <a:t>переробки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цих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матеріалів</a:t>
          </a:r>
          <a:r>
            <a:rPr lang="ru-RU" sz="2200" kern="1200" dirty="0" smtClean="0">
              <a:solidFill>
                <a:schemeClr val="bg1"/>
              </a:solidFill>
            </a:rPr>
            <a:t> становить, як правило, 150–250 °</a:t>
          </a:r>
          <a:r>
            <a:rPr lang="en-US" sz="2200" kern="1200" dirty="0" smtClean="0">
              <a:solidFill>
                <a:schemeClr val="bg1"/>
              </a:solidFill>
            </a:rPr>
            <a:t>C, </a:t>
          </a:r>
          <a:r>
            <a:rPr lang="ru-RU" sz="2200" kern="1200" dirty="0" err="1" smtClean="0">
              <a:solidFill>
                <a:schemeClr val="bg1"/>
              </a:solidFill>
            </a:rPr>
            <a:t>що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значно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нижче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ніж</a:t>
          </a:r>
          <a:r>
            <a:rPr lang="ru-RU" sz="2200" kern="1200" dirty="0" smtClean="0">
              <a:solidFill>
                <a:schemeClr val="bg1"/>
              </a:solidFill>
            </a:rPr>
            <a:t> у </a:t>
          </a:r>
          <a:r>
            <a:rPr lang="ru-RU" sz="2200" kern="1200" dirty="0" err="1" smtClean="0">
              <a:solidFill>
                <a:schemeClr val="bg1"/>
              </a:solidFill>
            </a:rPr>
            <a:t>металів</a:t>
          </a:r>
          <a:r>
            <a:rPr lang="ru-RU" sz="2200" kern="1200" dirty="0" smtClean="0">
              <a:solidFill>
                <a:schemeClr val="bg1"/>
              </a:solidFill>
            </a:rPr>
            <a:t> та </a:t>
          </a:r>
          <a:r>
            <a:rPr lang="ru-RU" sz="2200" kern="1200" dirty="0" err="1" smtClean="0">
              <a:solidFill>
                <a:schemeClr val="bg1"/>
              </a:solidFill>
            </a:rPr>
            <a:t>кераміки</a:t>
          </a:r>
          <a:r>
            <a:rPr lang="ru-RU" sz="2200" kern="1200" dirty="0" smtClean="0">
              <a:solidFill>
                <a:schemeClr val="bg1"/>
              </a:solidFill>
            </a:rPr>
            <a:t>;</a:t>
          </a:r>
          <a:endParaRPr lang="ru-RU" sz="2200" kern="1200" dirty="0">
            <a:solidFill>
              <a:schemeClr val="bg1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err="1" smtClean="0">
              <a:solidFill>
                <a:schemeClr val="bg1"/>
              </a:solidFill>
            </a:rPr>
            <a:t>можливість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отримання</a:t>
          </a:r>
          <a:r>
            <a:rPr lang="ru-RU" sz="2200" kern="1200" dirty="0" smtClean="0">
              <a:solidFill>
                <a:schemeClr val="bg1"/>
              </a:solidFill>
            </a:rPr>
            <a:t> за один цикл </a:t>
          </a:r>
          <a:r>
            <a:rPr lang="ru-RU" sz="2200" kern="1200" dirty="0" err="1" smtClean="0">
              <a:solidFill>
                <a:schemeClr val="bg1"/>
              </a:solidFill>
            </a:rPr>
            <a:t>формування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відразу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декілька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виробів</a:t>
          </a:r>
          <a:r>
            <a:rPr lang="ru-RU" sz="2200" kern="1200" dirty="0" smtClean="0">
              <a:solidFill>
                <a:schemeClr val="bg1"/>
              </a:solidFill>
            </a:rPr>
            <a:t>, у тому </a:t>
          </a:r>
          <a:r>
            <a:rPr lang="ru-RU" sz="2200" kern="1200" dirty="0" err="1" smtClean="0">
              <a:solidFill>
                <a:schemeClr val="bg1"/>
              </a:solidFill>
            </a:rPr>
            <a:t>числі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складної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конфігурації</a:t>
          </a:r>
          <a:r>
            <a:rPr lang="ru-RU" sz="2200" kern="1200" dirty="0" smtClean="0">
              <a:solidFill>
                <a:schemeClr val="bg1"/>
              </a:solidFill>
            </a:rPr>
            <a:t>, а при </a:t>
          </a:r>
          <a:r>
            <a:rPr lang="ru-RU" sz="2200" kern="1200" dirty="0" err="1" smtClean="0">
              <a:solidFill>
                <a:schemeClr val="bg1"/>
              </a:solidFill>
            </a:rPr>
            <a:t>виробництві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погонажних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виробів</a:t>
          </a:r>
          <a:r>
            <a:rPr lang="ru-RU" sz="2200" kern="1200" dirty="0" smtClean="0">
              <a:solidFill>
                <a:schemeClr val="bg1"/>
              </a:solidFill>
            </a:rPr>
            <a:t> вести </a:t>
          </a:r>
          <a:r>
            <a:rPr lang="ru-RU" sz="2200" kern="1200" dirty="0" err="1" smtClean="0">
              <a:solidFill>
                <a:schemeClr val="bg1"/>
              </a:solidFill>
            </a:rPr>
            <a:t>процес</a:t>
          </a:r>
          <a:r>
            <a:rPr lang="ru-RU" sz="2200" kern="1200" dirty="0" smtClean="0">
              <a:solidFill>
                <a:schemeClr val="bg1"/>
              </a:solidFill>
            </a:rPr>
            <a:t> на великих </a:t>
          </a:r>
          <a:r>
            <a:rPr lang="ru-RU" sz="2200" kern="1200" dirty="0" err="1" smtClean="0">
              <a:solidFill>
                <a:schemeClr val="bg1"/>
              </a:solidFill>
            </a:rPr>
            <a:t>швидкостях</a:t>
          </a:r>
          <a:r>
            <a:rPr lang="ru-RU" sz="2200" kern="1200" dirty="0" smtClean="0">
              <a:solidFill>
                <a:schemeClr val="bg1"/>
              </a:solidFill>
            </a:rPr>
            <a:t>;</a:t>
          </a:r>
          <a:endParaRPr lang="ru-RU" sz="2200" kern="1200" dirty="0">
            <a:solidFill>
              <a:schemeClr val="bg1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solidFill>
                <a:schemeClr val="bg1"/>
              </a:solidFill>
            </a:rPr>
            <a:t>практично </a:t>
          </a:r>
          <a:r>
            <a:rPr lang="ru-RU" sz="2200" kern="1200" dirty="0" err="1" smtClean="0">
              <a:solidFill>
                <a:schemeClr val="bg1"/>
              </a:solidFill>
            </a:rPr>
            <a:t>всі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процеси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переробки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автоматизовані</a:t>
          </a:r>
          <a:r>
            <a:rPr lang="ru-RU" sz="2200" kern="1200" dirty="0" smtClean="0">
              <a:solidFill>
                <a:schemeClr val="bg1"/>
              </a:solidFill>
            </a:rPr>
            <a:t>.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215032" y="1012637"/>
        <a:ext cx="7799536" cy="39748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7B588-08E4-4A73-95E2-9726DEC3E36B}">
      <dsp:nvSpPr>
        <dsp:cNvPr id="0" name=""/>
        <dsp:cNvSpPr/>
      </dsp:nvSpPr>
      <dsp:spPr>
        <a:xfrm>
          <a:off x="0" y="304316"/>
          <a:ext cx="8221569" cy="912537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Основною сировиною для виробництва полімерів є мономери — вуглеводневі гази різних джерел (природні та попутні нафтові гази, гази нафтопереробки). </a:t>
          </a:r>
          <a:endParaRPr lang="ru-RU" sz="1800" kern="1200"/>
        </a:p>
      </dsp:txBody>
      <dsp:txXfrm>
        <a:off x="44546" y="348862"/>
        <a:ext cx="8132477" cy="823445"/>
      </dsp:txXfrm>
    </dsp:sp>
    <dsp:sp modelId="{C88E0AA7-DE26-47AC-BBEA-75DAC6BD197E}">
      <dsp:nvSpPr>
        <dsp:cNvPr id="0" name=""/>
        <dsp:cNvSpPr/>
      </dsp:nvSpPr>
      <dsp:spPr>
        <a:xfrm rot="5400000">
          <a:off x="4305317" y="198816"/>
          <a:ext cx="2581620" cy="526694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>
              <a:solidFill>
                <a:srgbClr val="002060"/>
              </a:solidFill>
            </a:rPr>
            <a:t>парафінів</a:t>
          </a:r>
          <a:r>
            <a:rPr lang="ru-RU" sz="2400" kern="1200" dirty="0" smtClean="0">
              <a:solidFill>
                <a:srgbClr val="002060"/>
              </a:solidFill>
            </a:rPr>
            <a:t> — метана, </a:t>
          </a:r>
          <a:r>
            <a:rPr lang="ru-RU" sz="2400" kern="1200" dirty="0" err="1" smtClean="0">
              <a:solidFill>
                <a:srgbClr val="002060"/>
              </a:solidFill>
            </a:rPr>
            <a:t>етана</a:t>
          </a:r>
          <a:r>
            <a:rPr lang="ru-RU" sz="2400" kern="1200" dirty="0" smtClean="0">
              <a:solidFill>
                <a:srgbClr val="002060"/>
              </a:solidFill>
            </a:rPr>
            <a:t>, пропана, бутана і </a:t>
          </a:r>
          <a:r>
            <a:rPr lang="ru-RU" sz="2400" kern="1200" dirty="0" err="1" smtClean="0">
              <a:solidFill>
                <a:srgbClr val="002060"/>
              </a:solidFill>
            </a:rPr>
            <a:t>пентанів</a:t>
          </a:r>
          <a:r>
            <a:rPr lang="ru-RU" sz="2400" kern="1200" dirty="0" smtClean="0">
              <a:solidFill>
                <a:srgbClr val="002060"/>
              </a:solidFill>
            </a:rPr>
            <a:t>;</a:t>
          </a:r>
          <a:endParaRPr lang="ru-RU" sz="2400" kern="1200" dirty="0">
            <a:solidFill>
              <a:srgbClr val="00206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>
              <a:solidFill>
                <a:srgbClr val="002060"/>
              </a:solidFill>
            </a:rPr>
            <a:t>олефінів</a:t>
          </a:r>
          <a:r>
            <a:rPr lang="ru-RU" sz="2400" kern="1200" dirty="0" smtClean="0">
              <a:solidFill>
                <a:srgbClr val="002060"/>
              </a:solidFill>
            </a:rPr>
            <a:t> — </a:t>
          </a:r>
          <a:r>
            <a:rPr lang="ru-RU" sz="2400" kern="1200" dirty="0" err="1" smtClean="0">
              <a:solidFill>
                <a:srgbClr val="002060"/>
              </a:solidFill>
            </a:rPr>
            <a:t>етилена</a:t>
          </a:r>
          <a:r>
            <a:rPr lang="ru-RU" sz="2400" kern="1200" dirty="0" smtClean="0">
              <a:solidFill>
                <a:srgbClr val="002060"/>
              </a:solidFill>
            </a:rPr>
            <a:t>, </a:t>
          </a:r>
          <a:r>
            <a:rPr lang="ru-RU" sz="2400" kern="1200" dirty="0" err="1" smtClean="0">
              <a:solidFill>
                <a:srgbClr val="002060"/>
              </a:solidFill>
            </a:rPr>
            <a:t>пропілена</a:t>
          </a:r>
          <a:r>
            <a:rPr lang="ru-RU" sz="2400" kern="1200" dirty="0" smtClean="0">
              <a:solidFill>
                <a:srgbClr val="002060"/>
              </a:solidFill>
            </a:rPr>
            <a:t>, бутилена;</a:t>
          </a:r>
          <a:endParaRPr lang="ru-RU" sz="2400" kern="1200" dirty="0">
            <a:solidFill>
              <a:srgbClr val="00206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>
              <a:solidFill>
                <a:srgbClr val="002060"/>
              </a:solidFill>
            </a:rPr>
            <a:t>діолефінів</a:t>
          </a:r>
          <a:r>
            <a:rPr lang="ru-RU" sz="2400" kern="1200" dirty="0" smtClean="0">
              <a:solidFill>
                <a:srgbClr val="002060"/>
              </a:solidFill>
            </a:rPr>
            <a:t>; </a:t>
          </a:r>
          <a:endParaRPr lang="ru-RU" sz="2400" kern="1200" dirty="0">
            <a:solidFill>
              <a:srgbClr val="00206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</a:rPr>
            <a:t>Ацетилена.</a:t>
          </a:r>
          <a:endParaRPr lang="ru-RU" sz="2400" kern="1200" dirty="0">
            <a:solidFill>
              <a:srgbClr val="002060"/>
            </a:solidFill>
          </a:endParaRPr>
        </a:p>
      </dsp:txBody>
      <dsp:txXfrm rot="-5400000">
        <a:off x="3088679" y="1667502"/>
        <a:ext cx="5014896" cy="2329572"/>
      </dsp:txXfrm>
    </dsp:sp>
    <dsp:sp modelId="{4496C6C1-5DA1-445E-84FD-DC9A9B7CD7D9}">
      <dsp:nvSpPr>
        <dsp:cNvPr id="0" name=""/>
        <dsp:cNvSpPr/>
      </dsp:nvSpPr>
      <dsp:spPr>
        <a:xfrm>
          <a:off x="0" y="1442931"/>
          <a:ext cx="2962656" cy="277871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Вони є продуктами основного </a:t>
          </a:r>
          <a:r>
            <a:rPr lang="ru-RU" sz="2400" b="1" kern="1200" dirty="0" err="1" smtClean="0"/>
            <a:t>органічного</a:t>
          </a:r>
          <a:r>
            <a:rPr lang="ru-RU" sz="2400" b="1" kern="1200" dirty="0" smtClean="0"/>
            <a:t> синтезу і </a:t>
          </a:r>
          <a:r>
            <a:rPr lang="ru-RU" sz="2400" b="1" kern="1200" dirty="0" err="1" smtClean="0"/>
            <a:t>відносяться</a:t>
          </a:r>
          <a:r>
            <a:rPr lang="ru-RU" sz="2400" b="1" kern="1200" dirty="0" smtClean="0"/>
            <a:t> до </a:t>
          </a:r>
          <a:r>
            <a:rPr lang="ru-RU" sz="2400" b="1" kern="1200" dirty="0" err="1" smtClean="0"/>
            <a:t>різних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гомологічних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рядів</a:t>
          </a:r>
          <a:r>
            <a:rPr lang="ru-RU" sz="2400" b="1" kern="1200" dirty="0" smtClean="0"/>
            <a:t>:</a:t>
          </a:r>
          <a:endParaRPr lang="ru-RU" sz="2400" b="1" kern="1200" dirty="0"/>
        </a:p>
      </dsp:txBody>
      <dsp:txXfrm>
        <a:off x="135646" y="1578577"/>
        <a:ext cx="2691364" cy="2507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1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927234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13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ашка\Фоны\403574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7/73/Syndiotactic_polyprope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58025" cy="70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786958"/>
              </p:ext>
            </p:extLst>
          </p:nvPr>
        </p:nvGraphicFramePr>
        <p:xfrm>
          <a:off x="0" y="188640"/>
          <a:ext cx="91440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83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ашка\Фоны\380637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276729"/>
              </p:ext>
            </p:extLst>
          </p:nvPr>
        </p:nvGraphicFramePr>
        <p:xfrm>
          <a:off x="-5827" y="-4727"/>
          <a:ext cx="9149827" cy="686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642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ашка\Фоны\562032-3428x1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315190"/>
              </p:ext>
            </p:extLst>
          </p:nvPr>
        </p:nvGraphicFramePr>
        <p:xfrm>
          <a:off x="323528" y="116633"/>
          <a:ext cx="8640960" cy="331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http://www.smed.ru/userfiles/products/original/9596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 t="9564" r="21106" b="1476"/>
          <a:stretch/>
        </p:blipFill>
        <p:spPr bwMode="auto">
          <a:xfrm>
            <a:off x="755576" y="3429000"/>
            <a:ext cx="2088232" cy="32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evdivan.com/uploads/posts/2012-11/1351781803_latek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79553" y="4280175"/>
            <a:ext cx="2450163" cy="153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woodtechnology.ru/wp-content/uploads/Ximicheskiy_sostav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67801"/>
            <a:ext cx="23812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9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ашка\Фоны\400603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31686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4" descr="http://www.sibkro.ru/assets/page/1lnn9/pa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96" y="188640"/>
            <a:ext cx="2808312" cy="21631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ontent.onliner.by/forum/bcb/a80/269228/800x800/a9589be6e762e78c45173607516d3ed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89" y="2429889"/>
            <a:ext cx="2664296" cy="19982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ua.all.biz/img/ua/catalog/1052230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09120"/>
            <a:ext cx="2448272" cy="19496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3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ашка\Фоны\462528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729497" y="2945652"/>
            <a:ext cx="6467694" cy="971600"/>
          </a:xfrm>
        </p:spPr>
        <p:txBody>
          <a:bodyPr/>
          <a:lstStyle/>
          <a:p>
            <a:r>
              <a:rPr lang="ru-RU" b="1" dirty="0" err="1">
                <a:solidFill>
                  <a:schemeClr val="bg1"/>
                </a:solidFill>
              </a:rPr>
              <a:t>Фізичні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властивості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077449"/>
              </p:ext>
            </p:extLst>
          </p:nvPr>
        </p:nvGraphicFramePr>
        <p:xfrm>
          <a:off x="395536" y="404664"/>
          <a:ext cx="9144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026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ашка\Фоны\325466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8" y="0"/>
            <a:ext cx="9162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Структура </a:t>
            </a:r>
            <a:r>
              <a:rPr lang="ru-RU" b="1" dirty="0" err="1">
                <a:solidFill>
                  <a:schemeClr val="bg1"/>
                </a:solidFill>
              </a:rPr>
              <a:t>полімерів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178230"/>
              </p:ext>
            </p:extLst>
          </p:nvPr>
        </p:nvGraphicFramePr>
        <p:xfrm>
          <a:off x="457200" y="1268760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87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Дашка\Фоны\337285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bg1"/>
                </a:solidFill>
              </a:rPr>
              <a:t>Застосування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379947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738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ашка\Фоны\400603-1366x76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Сировинна</a:t>
            </a:r>
            <a:r>
              <a:rPr lang="ru-RU" b="1" dirty="0">
                <a:solidFill>
                  <a:schemeClr val="bg1"/>
                </a:solidFill>
              </a:rPr>
              <a:t> база </a:t>
            </a:r>
            <a:r>
              <a:rPr lang="ru-RU" b="1" dirty="0" err="1">
                <a:solidFill>
                  <a:schemeClr val="bg1"/>
                </a:solidFill>
              </a:rPr>
              <a:t>виробництва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полімерів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8174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674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369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Фізичні властивості</vt:lpstr>
      <vt:lpstr>Структура полімерів</vt:lpstr>
      <vt:lpstr>Застосування</vt:lpstr>
      <vt:lpstr>Сировинна база виробництва полімерів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2014-04-03T18:10:06Z</dcterms:created>
  <dcterms:modified xsi:type="dcterms:W3CDTF">2014-04-03T19:37:17Z</dcterms:modified>
</cp:coreProperties>
</file>