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11\Desktop\&#1052;&#1072;&#1089;&#1090;&#1077;&#1088;%20&#1080;%20&#1052;&#1072;&#1088;&#1075;&#1072;&#1088;&#1080;&#1090;&#1072;%20-%20&#1074;&#1089;&#1090;&#1088;&#1077;&#1095;&#1072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Трагічна любов Майстра і Маргарити</a:t>
            </a:r>
            <a:endParaRPr lang="ru-RU" sz="4800" dirty="0"/>
          </a:p>
        </p:txBody>
      </p:sp>
      <p:pic>
        <p:nvPicPr>
          <p:cNvPr id="48132" name="Picture 4" descr="http://forum.materinstvo.ru/uploads/1134683921/post-1537-1134834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696075" cy="45766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Маргарита </a:t>
            </a:r>
            <a:r>
              <a:rPr lang="ru-RU" sz="2800" dirty="0" err="1" smtClean="0"/>
              <a:t>настільки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безмежно</a:t>
            </a:r>
            <a:r>
              <a:rPr lang="ru-RU" sz="2800" dirty="0" smtClean="0"/>
              <a:t> любить,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готово на все,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б </a:t>
            </a:r>
            <a:r>
              <a:rPr lang="ru-RU" sz="2800" dirty="0" err="1" smtClean="0"/>
              <a:t>ще</a:t>
            </a:r>
            <a:r>
              <a:rPr lang="ru-RU" sz="2800" dirty="0" smtClean="0"/>
              <a:t> раз </a:t>
            </a:r>
            <a:r>
              <a:rPr lang="ru-RU" sz="2800" dirty="0" err="1" smtClean="0"/>
              <a:t>побачити</a:t>
            </a:r>
            <a:r>
              <a:rPr lang="ru-RU" sz="2800" dirty="0" smtClean="0"/>
              <a:t> дорогу </a:t>
            </a:r>
            <a:r>
              <a:rPr lang="ru-RU" sz="2800" dirty="0" err="1" smtClean="0"/>
              <a:t>їй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людину</a:t>
            </a:r>
            <a:r>
              <a:rPr lang="ru-RU" sz="2800" dirty="0" smtClean="0"/>
              <a:t>. Вона </a:t>
            </a:r>
            <a:r>
              <a:rPr lang="ru-RU" sz="2800" dirty="0" err="1" smtClean="0"/>
              <a:t>погодилася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пропозицію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Азазелло</a:t>
            </a:r>
            <a:r>
              <a:rPr lang="ru-RU" sz="2800" dirty="0" smtClean="0"/>
              <a:t> </a:t>
            </a:r>
            <a:r>
              <a:rPr lang="ru-RU" sz="2800" dirty="0" err="1" smtClean="0"/>
              <a:t>зустрітися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Воландом</a:t>
            </a:r>
            <a:r>
              <a:rPr lang="ru-RU" sz="2800" dirty="0" smtClean="0"/>
              <a:t>, не упустила шанс </a:t>
            </a:r>
            <a:r>
              <a:rPr lang="ru-RU" sz="2800" dirty="0" err="1" smtClean="0"/>
              <a:t>повернути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Майстра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7346" name="Picture 2" descr="http://cs5788.vk.me/u153878090/151179468/x_2e909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277100" cy="409638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Любов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Майстра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Маргарити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неземна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, </a:t>
            </a:r>
            <a:r>
              <a:rPr lang="ru-RU" sz="2400" dirty="0" err="1" smtClean="0"/>
              <a:t>їм</a:t>
            </a:r>
            <a:r>
              <a:rPr lang="ru-RU" sz="2400" dirty="0" smtClean="0"/>
              <a:t> не дали </a:t>
            </a:r>
            <a:r>
              <a:rPr lang="ru-RU" sz="2400" dirty="0" err="1" smtClean="0"/>
              <a:t>любити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, </a:t>
            </a:r>
            <a:r>
              <a:rPr lang="ru-RU" sz="2400" dirty="0" err="1" smtClean="0"/>
              <a:t>Воланд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забирає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закоханих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вічність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Майстер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Маргарита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будуть</a:t>
            </a:r>
            <a:r>
              <a:rPr lang="ru-RU" sz="2400" dirty="0" smtClean="0"/>
              <a:t> разом, а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вічна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минаюча</a:t>
            </a:r>
            <a:r>
              <a:rPr lang="ru-RU" sz="2400" dirty="0" smtClean="0"/>
              <a:t>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ідеалом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живуть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8370" name="Picture 2" descr="http://www.stihi.ru/pics/2012/03/24/1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6800850" cy="43248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Головні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</a:t>
            </a:r>
            <a:r>
              <a:rPr lang="ru-RU" sz="2400" dirty="0" smtClean="0"/>
              <a:t> роману </a:t>
            </a:r>
            <a:r>
              <a:rPr lang="ru-RU" sz="2400" dirty="0" err="1" smtClean="0"/>
              <a:t>Майстер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Маргарита - люди </a:t>
            </a:r>
            <a:r>
              <a:rPr lang="ru-RU" sz="2400" dirty="0" err="1" smtClean="0"/>
              <a:t>одружені</a:t>
            </a:r>
            <a:r>
              <a:rPr lang="ru-RU" sz="2400" dirty="0" smtClean="0"/>
              <a:t>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їхнє</a:t>
            </a:r>
            <a:r>
              <a:rPr lang="ru-RU" sz="2400" dirty="0" smtClean="0"/>
              <a:t> </a:t>
            </a:r>
            <a:r>
              <a:rPr lang="ru-RU" sz="2400" dirty="0" err="1" smtClean="0"/>
              <a:t>сімейне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щасливим</a:t>
            </a:r>
            <a:r>
              <a:rPr lang="ru-RU" sz="2400" dirty="0" smtClean="0"/>
              <a:t>.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smtClean="0"/>
              <a:t>через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герої</a:t>
            </a:r>
            <a:r>
              <a:rPr lang="ru-RU" sz="2400" dirty="0" smtClean="0"/>
              <a:t> </a:t>
            </a:r>
            <a:r>
              <a:rPr lang="ru-RU" sz="2400" dirty="0" err="1" smtClean="0"/>
              <a:t>шукають</a:t>
            </a:r>
            <a:r>
              <a:rPr lang="ru-RU" sz="2400" dirty="0" smtClean="0"/>
              <a:t> те,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їм</a:t>
            </a:r>
            <a:r>
              <a:rPr lang="ru-RU" sz="2400" dirty="0" smtClean="0"/>
              <a:t> так не </a:t>
            </a:r>
            <a:r>
              <a:rPr lang="ru-RU" sz="2400" dirty="0" err="1" smtClean="0"/>
              <a:t>вистачає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0178" name="Picture 2" descr="http://allstars.pp.ru/foto/fotoscan/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657600" cy="4939645"/>
          </a:xfrm>
          <a:prstGeom prst="rect">
            <a:avLst/>
          </a:prstGeom>
          <a:noFill/>
        </p:spPr>
      </p:pic>
      <p:pic>
        <p:nvPicPr>
          <p:cNvPr id="50180" name="Picture 4" descr="http://cs4477.vk.me/u48469228/a_73167c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733800" cy="49846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Маргарита в </a:t>
            </a:r>
            <a:r>
              <a:rPr lang="ru-RU" sz="2400" dirty="0" err="1" smtClean="0"/>
              <a:t>романі</a:t>
            </a:r>
            <a:r>
              <a:rPr lang="ru-RU" sz="2400" dirty="0" smtClean="0"/>
              <a:t> стала </a:t>
            </a:r>
            <a:r>
              <a:rPr lang="ru-RU" sz="2400" dirty="0" err="1" smtClean="0"/>
              <a:t>прекрасним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узагальненим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поетичним</a:t>
            </a:r>
            <a:r>
              <a:rPr lang="ru-RU" sz="2400" dirty="0" smtClean="0"/>
              <a:t> образом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smtClean="0"/>
              <a:t>любить</a:t>
            </a:r>
            <a:r>
              <a:rPr lang="ru-RU" sz="2400" dirty="0" smtClean="0"/>
              <a:t>. Без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образа роман </a:t>
            </a:r>
            <a:r>
              <a:rPr lang="ru-RU" sz="2400" dirty="0" err="1" smtClean="0"/>
              <a:t>втратив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привабливість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02" name="Picture 2" descr="http://ruskino.ru/film/6100/kadr/7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276600" cy="4914900"/>
          </a:xfrm>
          <a:prstGeom prst="rect">
            <a:avLst/>
          </a:prstGeom>
          <a:noFill/>
        </p:spPr>
      </p:pic>
      <p:pic>
        <p:nvPicPr>
          <p:cNvPr id="51204" name="Picture 4" descr="http://i.piccy.info/i5/35/74/927435/margaryta2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562350" cy="50359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/>
              <a:t>Майстер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в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схожий на </a:t>
            </a:r>
            <a:r>
              <a:rPr lang="ru-RU" sz="2800" dirty="0" smtClean="0"/>
              <a:t>самого </a:t>
            </a:r>
            <a:r>
              <a:rPr lang="ru-RU" sz="2800" dirty="0" smtClean="0"/>
              <a:t>автора.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спочатку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істориком</a:t>
            </a:r>
            <a:r>
              <a:rPr lang="ru-RU" sz="2800" dirty="0" smtClean="0"/>
              <a:t>, а </a:t>
            </a:r>
            <a:r>
              <a:rPr lang="ru-RU" sz="2800" dirty="0" err="1" smtClean="0"/>
              <a:t>потім</a:t>
            </a:r>
            <a:r>
              <a:rPr lang="ru-RU" sz="2800" dirty="0" smtClean="0"/>
              <a:t> </a:t>
            </a:r>
            <a:r>
              <a:rPr lang="ru-RU" sz="2800" dirty="0" err="1" smtClean="0"/>
              <a:t>раптово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відчув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письменницьке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покликання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Майстер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байдужий</a:t>
            </a:r>
            <a:r>
              <a:rPr lang="ru-RU" sz="2800" dirty="0" smtClean="0"/>
              <a:t> до радостей </a:t>
            </a:r>
            <a:r>
              <a:rPr lang="ru-RU" sz="2800" dirty="0" err="1" smtClean="0"/>
              <a:t>сімейного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не </a:t>
            </a:r>
            <a:r>
              <a:rPr lang="ru-RU" sz="2800" dirty="0" err="1" smtClean="0"/>
              <a:t>пам'ятає</a:t>
            </a:r>
            <a:r>
              <a:rPr lang="ru-RU" sz="2800" dirty="0" smtClean="0"/>
              <a:t> </a:t>
            </a:r>
            <a:r>
              <a:rPr lang="ru-RU" sz="2800" dirty="0" err="1" smtClean="0"/>
              <a:t>ім'я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своєї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дружини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не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прагне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дітей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2226" name="Picture 2" descr="http://nibler.ru/uploads/users/2013-08-19/margarita-master-eto-interesno-poznavatelno-kartinki_4243334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5913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2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с</a:t>
            </a:r>
            <a:r>
              <a:rPr lang="ru-RU" sz="2000" dirty="0" err="1" smtClean="0"/>
              <a:t>казати</a:t>
            </a:r>
            <a:r>
              <a:rPr lang="ru-RU" sz="2000" dirty="0" smtClean="0"/>
              <a:t>, образ </a:t>
            </a:r>
            <a:r>
              <a:rPr lang="ru-RU" sz="2000" dirty="0" err="1" smtClean="0"/>
              <a:t>Майстра</a:t>
            </a:r>
            <a:r>
              <a:rPr lang="ru-RU" sz="2000" dirty="0" smtClean="0"/>
              <a:t> - символ </a:t>
            </a:r>
            <a:r>
              <a:rPr lang="ru-RU" sz="2000" dirty="0" err="1" smtClean="0"/>
              <a:t>страждань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людяності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шукача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істини</a:t>
            </a:r>
            <a:r>
              <a:rPr lang="ru-RU" sz="2000" dirty="0" smtClean="0"/>
              <a:t> у вульгарному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 </a:t>
            </a:r>
            <a:r>
              <a:rPr lang="ru-RU" sz="2000" dirty="0" err="1" smtClean="0"/>
              <a:t>Майстер</a:t>
            </a:r>
            <a:r>
              <a:rPr lang="ru-RU" sz="2000" dirty="0" smtClean="0"/>
              <a:t> </a:t>
            </a:r>
            <a:r>
              <a:rPr lang="ru-RU" sz="2000" dirty="0" err="1" smtClean="0"/>
              <a:t>хотів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написати</a:t>
            </a:r>
            <a:r>
              <a:rPr lang="ru-RU" sz="2000" dirty="0" smtClean="0"/>
              <a:t> роман про </a:t>
            </a:r>
            <a:r>
              <a:rPr lang="ru-RU" sz="2000" dirty="0" err="1" smtClean="0"/>
              <a:t>Понтія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Пілата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добуток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прийняли</a:t>
            </a:r>
            <a:r>
              <a:rPr lang="ru-RU" sz="2000" dirty="0" smtClean="0"/>
              <a:t> критики.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продав душу </a:t>
            </a:r>
            <a:r>
              <a:rPr lang="ru-RU" sz="2000" dirty="0" err="1" smtClean="0"/>
              <a:t>Воланду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написати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роман. </a:t>
            </a:r>
            <a:r>
              <a:rPr lang="ru-RU" sz="2000" dirty="0" err="1" smtClean="0"/>
              <a:t>Щиросердечні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страждання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зломили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Майстра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добуток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побачив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3250" name="Picture 2" descr="http://img1.liveinternet.ru/images/attach/b/3/10/441/10441474_14687515_master_i_marga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6743700" cy="3803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163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героями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спалахнула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Мабуть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 очах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Майстра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очах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Маргарити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якийсь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незрозумілий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вогник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інакше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ніяк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пояснити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вискочила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 перед ними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уразила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відразу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5" name="Picture 3" descr="http://cdn.static4.rtr-vesti.ru/vh/pictures/gallery/149/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7010400" cy="47831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астер и Маргарита - встреч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романі</a:t>
            </a:r>
            <a:r>
              <a:rPr lang="ru-RU" dirty="0" smtClean="0"/>
              <a:t> «</a:t>
            </a:r>
            <a:r>
              <a:rPr lang="ru-RU" dirty="0" err="1" smtClean="0"/>
              <a:t>Майстер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Маргарита» М. О. Булгаков показав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світле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-</a:t>
            </a:r>
            <a:r>
              <a:rPr lang="ru-RU" dirty="0" err="1" smtClean="0"/>
              <a:t>Любов</a:t>
            </a:r>
            <a:r>
              <a:rPr lang="ru-RU" dirty="0" smtClean="0"/>
              <a:t>.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героїв</a:t>
            </a:r>
            <a:r>
              <a:rPr lang="ru-RU" dirty="0" smtClean="0"/>
              <a:t>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взаєморозуміння</a:t>
            </a:r>
            <a:r>
              <a:rPr lang="ru-RU" dirty="0" smtClean="0"/>
              <a:t>, у </a:t>
            </a:r>
            <a:r>
              <a:rPr lang="ru-RU" dirty="0" err="1" smtClean="0"/>
              <a:t>критичні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Маргарита </a:t>
            </a:r>
            <a:r>
              <a:rPr lang="ru-RU" dirty="0" err="1" smtClean="0"/>
              <a:t>була</a:t>
            </a:r>
            <a:r>
              <a:rPr lang="ru-RU" dirty="0" smtClean="0"/>
              <a:t> для </a:t>
            </a:r>
            <a:r>
              <a:rPr lang="ru-RU" dirty="0" err="1" smtClean="0"/>
              <a:t>Майстра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. </a:t>
            </a:r>
            <a:r>
              <a:rPr lang="ru-RU" dirty="0" err="1" smtClean="0"/>
              <a:t>Іншим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зрадить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відвернеться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5298" name="Picture 2" descr="http://f.mypage.ru/6131b661d5c982cc1f3c570be357d4e0_170746e812ccceea72a2b15c0949b1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07001" cy="428208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Майстер</a:t>
            </a:r>
            <a:r>
              <a:rPr lang="ru-RU" sz="2400" dirty="0" smtClean="0"/>
              <a:t> – </a:t>
            </a:r>
            <a:r>
              <a:rPr lang="ru-RU" sz="2400" dirty="0" err="1" smtClean="0"/>
              <a:t>філософ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персоніфікує</a:t>
            </a:r>
            <a:r>
              <a:rPr lang="ru-RU" sz="2400" dirty="0" smtClean="0"/>
              <a:t> в </a:t>
            </a:r>
            <a:r>
              <a:rPr lang="ru-RU" sz="2400" dirty="0" err="1" smtClean="0"/>
              <a:t>романі</a:t>
            </a:r>
            <a:r>
              <a:rPr lang="ru-RU" sz="2400" dirty="0" smtClean="0"/>
              <a:t> М. О. Булгакова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, а Маргарита –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. </a:t>
            </a:r>
            <a:r>
              <a:rPr lang="ru-RU" sz="2400" dirty="0" err="1" smtClean="0"/>
              <a:t>Любов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гармонію</a:t>
            </a:r>
            <a:r>
              <a:rPr lang="ru-RU" sz="2400" dirty="0" smtClean="0"/>
              <a:t> в </a:t>
            </a:r>
            <a:r>
              <a:rPr lang="ru-RU" sz="2400" dirty="0" err="1" smtClean="0"/>
              <a:t>житті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6322" name="Picture 2" descr="http://www.prdisk.ru/images/master_i_margarita_serial_screensho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858000" cy="4319221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353</Words>
  <Application>Microsoft Office PowerPoint</Application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Трагічна любов Майстра і Маргарити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Образи Майстра і Маргарити із роману “Майстер і Маргарита”</dc:title>
  <dc:creator>111</dc:creator>
  <cp:lastModifiedBy>111</cp:lastModifiedBy>
  <cp:revision>13</cp:revision>
  <dcterms:created xsi:type="dcterms:W3CDTF">2014-11-24T17:11:44Z</dcterms:created>
  <dcterms:modified xsi:type="dcterms:W3CDTF">2014-11-24T20:40:59Z</dcterms:modified>
</cp:coreProperties>
</file>