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62" r:id="rId6"/>
    <p:sldId id="264" r:id="rId7"/>
    <p:sldId id="259" r:id="rId8"/>
    <p:sldId id="265" r:id="rId9"/>
    <p:sldId id="266" r:id="rId10"/>
    <p:sldId id="261" r:id="rId11"/>
    <p:sldId id="268" r:id="rId12"/>
    <p:sldId id="269" r:id="rId13"/>
    <p:sldId id="270" r:id="rId14"/>
    <p:sldId id="271" r:id="rId15"/>
    <p:sldId id="272" r:id="rId16"/>
    <p:sldId id="276" r:id="rId17"/>
    <p:sldId id="275" r:id="rId18"/>
    <p:sldId id="277" r:id="rId19"/>
    <p:sldId id="278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00"/>
    <a:srgbClr val="800000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6F09E-EB66-43D4-B898-3B7A283EF78F}" type="datetimeFigureOut">
              <a:rPr lang="ru-RU" smtClean="0"/>
              <a:pPr/>
              <a:t>03.06.2014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287AB-F57B-469F-88F8-810A77CDE20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590800"/>
            <a:ext cx="4267200" cy="1295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3810000"/>
            <a:ext cx="42672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DF9A-6165-4719-95C0-8FC0DC848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158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2193-BE6A-40E2-8140-04F4E4F3D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641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A4BA-899C-41D9-AE45-05717B5CA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34EF-257B-45C3-8639-B24305CA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46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EE00D-B8D6-411A-BA3E-A3C4D91E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081B-5DC0-49DB-B517-0610D427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33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337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17F9-262C-4FB7-AEA2-95453FEEB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53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219200"/>
            <a:ext cx="33147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22A3-5D20-446E-96F2-C20D229EC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0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1535113"/>
            <a:ext cx="3582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1012" y="2174875"/>
            <a:ext cx="3582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35113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1DA1-0A2F-40A7-AC72-3785BDD6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01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CADC-CCE6-4354-AECF-B1F3FA45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0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DD9C-2A9A-4CE9-AD87-A0320B02F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44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3050"/>
            <a:ext cx="25908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435100"/>
            <a:ext cx="25908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D831-24C4-4322-AE56-E8146FB7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724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6934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E3A3AB-1958-48C2-98DC-E093334E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5" r:id="rId2"/>
    <p:sldLayoutId id="2147483674" r:id="rId3"/>
    <p:sldLayoutId id="214748367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1643050"/>
            <a:ext cx="4267200" cy="1295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National</a:t>
            </a:r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cuisine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52"/>
            <a:ext cx="6072230" cy="1857388"/>
          </a:xfrm>
        </p:spPr>
        <p:txBody>
          <a:bodyPr/>
          <a:lstStyle/>
          <a:p>
            <a:r>
              <a:rPr lang="en-US" sz="4800" dirty="0" err="1" smtClean="0">
                <a:solidFill>
                  <a:schemeClr val="bg1"/>
                </a:solidFill>
                <a:latin typeface="AnastasiaScript" pitchFamily="2" charset="0"/>
              </a:rPr>
              <a:t>Manakova</a:t>
            </a:r>
            <a:r>
              <a:rPr lang="en-US" sz="4800" dirty="0" smtClean="0">
                <a:solidFill>
                  <a:schemeClr val="bg1"/>
                </a:solidFill>
                <a:latin typeface="AnastasiaScript" pitchFamily="2" charset="0"/>
              </a:rPr>
              <a:t> Svetlana</a:t>
            </a:r>
            <a:endParaRPr lang="uk-UA" sz="4800" dirty="0" smtClean="0">
              <a:solidFill>
                <a:schemeClr val="bg1"/>
              </a:solidFill>
              <a:latin typeface="AnastasiaScript" pitchFamily="2" charset="0"/>
            </a:endParaRPr>
          </a:p>
          <a:p>
            <a:r>
              <a:rPr lang="uk-UA" sz="4800" dirty="0" smtClean="0">
                <a:solidFill>
                  <a:schemeClr val="bg1"/>
                </a:solidFill>
                <a:latin typeface="AnastasiaScript" pitchFamily="2" charset="0"/>
              </a:rPr>
              <a:t>11-А</a:t>
            </a:r>
            <a:endParaRPr lang="uk-UA" sz="4800" dirty="0">
              <a:solidFill>
                <a:schemeClr val="bg1"/>
              </a:solidFill>
              <a:latin typeface="AnastasiaScript" pitchFamily="2" charset="0"/>
            </a:endParaRPr>
          </a:p>
        </p:txBody>
      </p:sp>
      <p:pic>
        <p:nvPicPr>
          <p:cNvPr id="5" name="Рисунок 4" descr="zYtOGJjZ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3749753" cy="4286256"/>
          </a:xfrm>
          <a:prstGeom prst="rect">
            <a:avLst/>
          </a:prstGeom>
        </p:spPr>
      </p:pic>
      <p:pic>
        <p:nvPicPr>
          <p:cNvPr id="12" name="Рисунок 11" descr="0030-191-Kak-malenkie-deti-nazyvajut-sinjak-ili-tsarapi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1196560" cy="1123946"/>
          </a:xfrm>
          <a:prstGeom prst="rect">
            <a:avLst/>
          </a:prstGeom>
        </p:spPr>
      </p:pic>
      <p:pic>
        <p:nvPicPr>
          <p:cNvPr id="13" name="Рисунок 12" descr="471-zeb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214290"/>
            <a:ext cx="1000132" cy="11057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714356"/>
            <a:ext cx="5214974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Soups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57356" y="1464116"/>
            <a:ext cx="5143536" cy="44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Borscht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Green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borsch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hot</a:t>
            </a: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soup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Friedge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ee8412c-cd05-4885-96a0-2433ca296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500042"/>
            <a:ext cx="3071834" cy="2309829"/>
          </a:xfrm>
          <a:prstGeom prst="rect">
            <a:avLst/>
          </a:prstGeom>
        </p:spPr>
      </p:pic>
      <p:pic>
        <p:nvPicPr>
          <p:cNvPr id="7" name="Рисунок 6" descr="2_zps7bce2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9465" y="2928935"/>
            <a:ext cx="2517377" cy="1667762"/>
          </a:xfrm>
          <a:prstGeom prst="rect">
            <a:avLst/>
          </a:prstGeom>
        </p:spPr>
      </p:pic>
      <p:pic>
        <p:nvPicPr>
          <p:cNvPr id="8" name="Рисунок 7" descr="11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786323"/>
            <a:ext cx="2357454" cy="171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500042"/>
            <a:ext cx="6429420" cy="114935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Second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course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000232" y="1428736"/>
            <a:ext cx="35004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Dumplings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Galushki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Roast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Jellied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shutterstock_15845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9780" y="4286256"/>
            <a:ext cx="3077062" cy="2119328"/>
          </a:xfrm>
          <a:prstGeom prst="rect">
            <a:avLst/>
          </a:prstGeom>
        </p:spPr>
      </p:pic>
      <p:pic>
        <p:nvPicPr>
          <p:cNvPr id="11" name="Рисунок 10" descr="104797026_large_569824_HIJw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3" y="4000504"/>
            <a:ext cx="3607619" cy="2405080"/>
          </a:xfrm>
          <a:prstGeom prst="rect">
            <a:avLst/>
          </a:prstGeom>
        </p:spPr>
      </p:pic>
      <p:pic>
        <p:nvPicPr>
          <p:cNvPr id="12" name="Рисунок 11" descr="zhar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6126" y="1357298"/>
            <a:ext cx="3190716" cy="238847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571480"/>
            <a:ext cx="4572000" cy="3029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uk-UA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uk-UA" sz="4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Cabbage</a:t>
            </a:r>
            <a:r>
              <a:rPr lang="uk-UA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Rolls</a:t>
            </a:r>
            <a:endParaRPr lang="ru-RU" sz="4400" dirty="0" smtClean="0"/>
          </a:p>
          <a:p>
            <a:pPr lvl="0" eaLnBrk="0" hangingPunct="0">
              <a:lnSpc>
                <a:spcPct val="150000"/>
              </a:lnSpc>
            </a:pPr>
            <a:r>
              <a:rPr lang="uk-UA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uk-UA" sz="4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Kiev</a:t>
            </a:r>
            <a:r>
              <a:rPr lang="uk-UA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Cutlet</a:t>
            </a:r>
            <a:endParaRPr lang="ru-RU" sz="4400" dirty="0" smtClean="0"/>
          </a:p>
          <a:p>
            <a:pPr lvl="0" eaLnBrk="0" hangingPunct="0">
              <a:lnSpc>
                <a:spcPct val="150000"/>
              </a:lnSpc>
            </a:pPr>
            <a:r>
              <a:rPr lang="uk-UA" sz="4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uk-UA" sz="4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Kutia</a:t>
            </a:r>
            <a:endParaRPr lang="uk-UA" sz="4400" dirty="0" smtClean="0"/>
          </a:p>
        </p:txBody>
      </p:sp>
      <p:pic>
        <p:nvPicPr>
          <p:cNvPr id="4" name="Рисунок 3" descr="golubci-farshirovannie-myasom-1.jpg"/>
          <p:cNvPicPr>
            <a:picLocks noChangeAspect="1"/>
          </p:cNvPicPr>
          <p:nvPr/>
        </p:nvPicPr>
        <p:blipFill>
          <a:blip r:embed="rId2" cstate="print"/>
          <a:srcRect b="8496"/>
          <a:stretch>
            <a:fillRect/>
          </a:stretch>
        </p:blipFill>
        <p:spPr>
          <a:xfrm>
            <a:off x="5214868" y="3787629"/>
            <a:ext cx="3693252" cy="2534610"/>
          </a:xfrm>
          <a:prstGeom prst="rect">
            <a:avLst/>
          </a:prstGeom>
        </p:spPr>
      </p:pic>
      <p:pic>
        <p:nvPicPr>
          <p:cNvPr id="5" name="Рисунок 4" descr="8a729358af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983" y="1071546"/>
            <a:ext cx="2977137" cy="2000264"/>
          </a:xfrm>
          <a:prstGeom prst="rect">
            <a:avLst/>
          </a:prstGeom>
        </p:spPr>
      </p:pic>
      <p:pic>
        <p:nvPicPr>
          <p:cNvPr id="6" name="Рисунок 5" descr="Кут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4071942"/>
            <a:ext cx="3000396" cy="2250297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285860"/>
            <a:ext cx="7143768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Different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kinds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of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pancakes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fritters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71670" y="1857364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dirty="0" smtClean="0"/>
              <a:t>• </a:t>
            </a:r>
            <a:r>
              <a:rPr lang="uk-UA" sz="3600" dirty="0" err="1" smtClean="0"/>
              <a:t>Grechanik</a:t>
            </a:r>
            <a:endParaRPr lang="ru-RU" sz="3600" dirty="0" smtClean="0"/>
          </a:p>
          <a:p>
            <a:r>
              <a:rPr lang="uk-UA" sz="3600" dirty="0" smtClean="0"/>
              <a:t>• </a:t>
            </a:r>
            <a:r>
              <a:rPr lang="uk-UA" sz="3600" dirty="0" err="1" smtClean="0"/>
              <a:t>Mlyntsi</a:t>
            </a:r>
            <a:r>
              <a:rPr lang="uk-UA" sz="3600" dirty="0" smtClean="0"/>
              <a:t> </a:t>
            </a:r>
            <a:endParaRPr lang="ru-RU" sz="3600" dirty="0" smtClean="0"/>
          </a:p>
          <a:p>
            <a:r>
              <a:rPr lang="uk-UA" sz="3600" dirty="0" smtClean="0"/>
              <a:t>• </a:t>
            </a:r>
            <a:r>
              <a:rPr lang="uk-UA" sz="3600" dirty="0" err="1" smtClean="0"/>
              <a:t>Pancakes</a:t>
            </a:r>
            <a:endParaRPr lang="ru-RU" sz="3600" dirty="0" smtClean="0"/>
          </a:p>
          <a:p>
            <a:r>
              <a:rPr lang="uk-UA" sz="3600" dirty="0" smtClean="0"/>
              <a:t>• </a:t>
            </a:r>
            <a:r>
              <a:rPr lang="uk-UA" sz="3600" dirty="0" err="1" smtClean="0"/>
              <a:t>Oladiki</a:t>
            </a:r>
            <a:endParaRPr lang="ru-RU" sz="3600" dirty="0"/>
          </a:p>
        </p:txBody>
      </p:sp>
      <p:pic>
        <p:nvPicPr>
          <p:cNvPr id="29699" name="Picture 3" descr="http://img1.liveinternet.ru/images/attach/c/7/97/391/97391947_blinchiki_serdechk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286148" cy="2421087"/>
          </a:xfrm>
          <a:prstGeom prst="rect">
            <a:avLst/>
          </a:prstGeom>
          <a:noFill/>
        </p:spPr>
      </p:pic>
      <p:pic>
        <p:nvPicPr>
          <p:cNvPr id="29701" name="Picture 5" descr="http://elitefon.ru/pic/201211/1920x1080/elitefon.ru-8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40" y="4500570"/>
            <a:ext cx="3675088" cy="2067237"/>
          </a:xfrm>
          <a:prstGeom prst="rect">
            <a:avLst/>
          </a:prstGeom>
          <a:noFill/>
        </p:spPr>
      </p:pic>
      <p:pic>
        <p:nvPicPr>
          <p:cNvPr id="29703" name="Picture 7" descr="http://www.srtik.am/images/glavni600/recepty/bliny%20s%20klubnik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676" y="4448495"/>
            <a:ext cx="2985466" cy="21193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71670" y="571480"/>
            <a:ext cx="56435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varied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tasty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extremely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unusual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true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lovers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delicious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made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​​a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huge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contribution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world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people3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786058"/>
            <a:ext cx="3406739" cy="20335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874aa86d8c5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214686"/>
            <a:ext cx="3048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759_turkish fruits and vegeta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357694"/>
            <a:ext cx="3264107" cy="2500306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714488"/>
            <a:ext cx="7358082" cy="2171712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Game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-3.33333E-6 L -0.08177 -0.1604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8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071546"/>
            <a:ext cx="69342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need to choose a picture which belongs to Ukraine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6" name="Picture 6" descr="http://eastbook.eu/wp-content/uploads/2013/06/800px-Flag_of_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496"/>
            <a:ext cx="4357718" cy="2723573"/>
          </a:xfrm>
          <a:prstGeom prst="cloudCallout">
            <a:avLst>
              <a:gd name="adj1" fmla="val 51626"/>
              <a:gd name="adj2" fmla="val 71418"/>
            </a:avLst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1b73a86b7f80dda4355d54d7ce6b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141" y="3286124"/>
            <a:ext cx="4722183" cy="3143272"/>
          </a:xfrm>
          <a:prstGeom prst="rect">
            <a:avLst/>
          </a:prstGeom>
        </p:spPr>
      </p:pic>
      <p:pic>
        <p:nvPicPr>
          <p:cNvPr id="4" name="Рисунок 3" descr="27_950_auto.jpg"/>
          <p:cNvPicPr>
            <a:picLocks noChangeAspect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>
          <a:xfrm>
            <a:off x="4385244" y="357166"/>
            <a:ext cx="4429156" cy="2723931"/>
          </a:xfrm>
          <a:prstGeom prst="rect">
            <a:avLst/>
          </a:prstGeom>
        </p:spPr>
      </p:pic>
      <p:pic>
        <p:nvPicPr>
          <p:cNvPr id="6" name="Рисунок 5" descr="kotlety-po-kievski-iz-farsha-recept.JPG"/>
          <p:cNvPicPr>
            <a:picLocks noChangeAspect="1"/>
          </p:cNvPicPr>
          <p:nvPr/>
        </p:nvPicPr>
        <p:blipFill>
          <a:blip r:embed="rId4" cstate="print"/>
          <a:srcRect b="13999"/>
          <a:stretch>
            <a:fillRect/>
          </a:stretch>
        </p:blipFill>
        <p:spPr>
          <a:xfrm>
            <a:off x="5715008" y="3286124"/>
            <a:ext cx="3099392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500042"/>
            <a:ext cx="5715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357562"/>
            <a:ext cx="50006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357562"/>
            <a:ext cx="50006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3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928670"/>
            <a:ext cx="292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1 - kebab.</a:t>
            </a:r>
            <a:br>
              <a:rPr lang="en-US" sz="3200" dirty="0" smtClean="0"/>
            </a:br>
            <a:r>
              <a:rPr lang="en-US" sz="3200" dirty="0" smtClean="0"/>
              <a:t>2 - sushi. </a:t>
            </a:r>
            <a:br>
              <a:rPr lang="en-US" sz="3200" dirty="0" smtClean="0"/>
            </a:br>
            <a:r>
              <a:rPr lang="en-US" sz="3200" dirty="0" smtClean="0"/>
              <a:t>3 - </a:t>
            </a:r>
            <a:r>
              <a:rPr lang="uk-UA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Kiev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Cutlet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d8b1_22afef1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7166"/>
            <a:ext cx="3377501" cy="2641206"/>
          </a:xfrm>
          <a:prstGeom prst="rect">
            <a:avLst/>
          </a:prstGeom>
        </p:spPr>
      </p:pic>
      <p:pic>
        <p:nvPicPr>
          <p:cNvPr id="3" name="Рисунок 2" descr="0.94152500 1359104325_3a753e8d5f6809770e5a85ec4b3f6e23_74480.jpg"/>
          <p:cNvPicPr>
            <a:picLocks noChangeAspect="1"/>
          </p:cNvPicPr>
          <p:nvPr/>
        </p:nvPicPr>
        <p:blipFill>
          <a:blip r:embed="rId3" cstate="print"/>
          <a:srcRect b="6158"/>
          <a:stretch>
            <a:fillRect/>
          </a:stretch>
        </p:blipFill>
        <p:spPr>
          <a:xfrm>
            <a:off x="4000496" y="3143248"/>
            <a:ext cx="4762512" cy="3344932"/>
          </a:xfrm>
          <a:prstGeom prst="rect">
            <a:avLst/>
          </a:prstGeom>
        </p:spPr>
      </p:pic>
      <p:pic>
        <p:nvPicPr>
          <p:cNvPr id="4" name="Рисунок 3" descr="varenuemidiislyko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57166"/>
            <a:ext cx="2833686" cy="2643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428604"/>
            <a:ext cx="42862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57166"/>
            <a:ext cx="4286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3214686"/>
            <a:ext cx="5000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929198"/>
            <a:ext cx="1371600" cy="14287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14480" y="2928934"/>
            <a:ext cx="2214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1 – rice.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2 - </a:t>
            </a:r>
            <a:r>
              <a:rPr lang="uk-UA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Cabbage</a:t>
            </a:r>
            <a:r>
              <a:rPr lang="uk-UA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+mj-lt"/>
                <a:ea typeface="Calibri" pitchFamily="34" charset="0"/>
                <a:cs typeface="Times New Roman" pitchFamily="18" charset="0"/>
              </a:rPr>
              <a:t>Rolls</a:t>
            </a:r>
            <a:r>
              <a:rPr lang="uk-UA" sz="28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+mj-lt"/>
              </a:rPr>
              <a:t/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3 -  mussels.</a:t>
            </a:r>
            <a:endParaRPr lang="uk-UA" sz="2800" dirty="0"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2657528.jpg"/>
          <p:cNvPicPr>
            <a:picLocks noChangeAspect="1"/>
          </p:cNvPicPr>
          <p:nvPr/>
        </p:nvPicPr>
        <p:blipFill>
          <a:blip r:embed="rId2" cstate="print"/>
          <a:srcRect t="21127" b="21830"/>
          <a:stretch>
            <a:fillRect/>
          </a:stretch>
        </p:blipFill>
        <p:spPr>
          <a:xfrm>
            <a:off x="1857356" y="285728"/>
            <a:ext cx="4500594" cy="2255882"/>
          </a:xfrm>
          <a:prstGeom prst="rect">
            <a:avLst/>
          </a:prstGeom>
        </p:spPr>
      </p:pic>
      <p:pic>
        <p:nvPicPr>
          <p:cNvPr id="3" name="Рисунок 2" descr="PicsDesktop.net_83.jpg"/>
          <p:cNvPicPr>
            <a:picLocks noChangeAspect="1"/>
          </p:cNvPicPr>
          <p:nvPr/>
        </p:nvPicPr>
        <p:blipFill>
          <a:blip r:embed="rId3" cstate="print"/>
          <a:srcRect b="4687"/>
          <a:stretch>
            <a:fillRect/>
          </a:stretch>
        </p:blipFill>
        <p:spPr>
          <a:xfrm>
            <a:off x="4929190" y="3571876"/>
            <a:ext cx="4000528" cy="2859773"/>
          </a:xfrm>
          <a:prstGeom prst="rect">
            <a:avLst/>
          </a:prstGeom>
        </p:spPr>
      </p:pic>
      <p:pic>
        <p:nvPicPr>
          <p:cNvPr id="4" name="Рисунок 3" descr="243391_1_b.jpg"/>
          <p:cNvPicPr>
            <a:picLocks noChangeAspect="1"/>
          </p:cNvPicPr>
          <p:nvPr/>
        </p:nvPicPr>
        <p:blipFill>
          <a:blip r:embed="rId4" cstate="print"/>
          <a:srcRect b="6428"/>
          <a:stretch>
            <a:fillRect/>
          </a:stretch>
        </p:blipFill>
        <p:spPr>
          <a:xfrm>
            <a:off x="214282" y="2643181"/>
            <a:ext cx="4572032" cy="2994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357166"/>
            <a:ext cx="4286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714620"/>
            <a:ext cx="5000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643314"/>
            <a:ext cx="4286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1643050"/>
            <a:ext cx="2714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1 - vareniki.</a:t>
            </a:r>
            <a:br>
              <a:rPr lang="en-US" sz="2800" b="1" dirty="0" smtClean="0"/>
            </a:br>
            <a:r>
              <a:rPr lang="en-US" sz="2800" b="1" dirty="0" smtClean="0"/>
              <a:t>2 - dumplings.</a:t>
            </a:r>
            <a:br>
              <a:rPr lang="en-US" sz="2800" b="1" dirty="0" smtClean="0"/>
            </a:br>
            <a:r>
              <a:rPr lang="en-US" sz="2800" b="1" dirty="0" smtClean="0"/>
              <a:t>3 - pasta.</a:t>
            </a:r>
            <a:endParaRPr lang="uk-UA" sz="28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 flipH="1">
            <a:off x="1714480" y="4573137"/>
            <a:ext cx="72866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From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generation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generation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handed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people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cooking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experience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kept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all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traditions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associated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knowing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that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food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basis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life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health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well-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being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3" name="Picture 3" descr="http://www.todaysparent.com/wp-content/uploads/2011/09/MakeHealthyMe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601141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19824.jpg"/>
          <p:cNvPicPr>
            <a:picLocks noChangeAspect="1"/>
          </p:cNvPicPr>
          <p:nvPr/>
        </p:nvPicPr>
        <p:blipFill>
          <a:blip r:embed="rId2" cstate="print"/>
          <a:srcRect l="2500" r="17499" b="3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ч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786322"/>
            <a:ext cx="2800862" cy="1888953"/>
          </a:xfrm>
          <a:prstGeom prst="rect">
            <a:avLst/>
          </a:prstGeom>
        </p:spPr>
      </p:pic>
      <p:pic>
        <p:nvPicPr>
          <p:cNvPr id="3" name="Рисунок 2" descr="Pepsi_small.jpg"/>
          <p:cNvPicPr>
            <a:picLocks noChangeAspect="1"/>
          </p:cNvPicPr>
          <p:nvPr/>
        </p:nvPicPr>
        <p:blipFill>
          <a:blip r:embed="rId4" cstate="print"/>
          <a:srcRect l="35854" t="5262" r="34211" b="2632"/>
          <a:stretch>
            <a:fillRect/>
          </a:stretch>
        </p:blipFill>
        <p:spPr>
          <a:xfrm>
            <a:off x="6598323" y="2857496"/>
            <a:ext cx="689887" cy="1857388"/>
          </a:xfrm>
          <a:prstGeom prst="rect">
            <a:avLst/>
          </a:prstGeom>
        </p:spPr>
      </p:pic>
      <p:pic>
        <p:nvPicPr>
          <p:cNvPr id="4" name="Рисунок 3" descr="1246451637_bokal_kvasa1.jpeg"/>
          <p:cNvPicPr>
            <a:picLocks noChangeAspect="1"/>
          </p:cNvPicPr>
          <p:nvPr/>
        </p:nvPicPr>
        <p:blipFill>
          <a:blip r:embed="rId5" cstate="print"/>
          <a:srcRect l="6132" t="3893" r="20283" b="8504"/>
          <a:stretch>
            <a:fillRect/>
          </a:stretch>
        </p:blipFill>
        <p:spPr>
          <a:xfrm>
            <a:off x="6598323" y="214290"/>
            <a:ext cx="2346175" cy="2571768"/>
          </a:xfrm>
          <a:prstGeom prst="rect">
            <a:avLst/>
          </a:prstGeom>
        </p:spPr>
      </p:pic>
      <p:pic>
        <p:nvPicPr>
          <p:cNvPr id="6" name="Рисунок 5" descr="ab5c117a28df.jpg"/>
          <p:cNvPicPr>
            <a:picLocks noChangeAspect="1"/>
          </p:cNvPicPr>
          <p:nvPr/>
        </p:nvPicPr>
        <p:blipFill>
          <a:blip r:embed="rId6" cstate="print"/>
          <a:srcRect l="20703" r="17187"/>
          <a:stretch>
            <a:fillRect/>
          </a:stretch>
        </p:blipFill>
        <p:spPr>
          <a:xfrm>
            <a:off x="7502473" y="2857496"/>
            <a:ext cx="1442025" cy="18573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357166"/>
            <a:ext cx="24288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1 – </a:t>
            </a:r>
            <a:r>
              <a:rPr lang="uk-UA" sz="3200" dirty="0" err="1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kvass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2 –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pepsi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. 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3 – whiskey.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6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2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285984" y="1571612"/>
            <a:ext cx="4786346" cy="32861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lotulitus_joulukuu2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3071834" cy="307183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Arial" pitchFamily="34" charset="0"/>
              <a:sym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14480" y="1500174"/>
            <a:ext cx="4071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HeroicExtremeRightFacing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widely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among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Slavic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143380"/>
            <a:ext cx="4572000" cy="1938992"/>
          </a:xfrm>
          <a:prstGeom prst="rect">
            <a:avLst/>
          </a:prstGeom>
        </p:spPr>
        <p:txBody>
          <a:bodyPr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She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long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has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spread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far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beyond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borders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Ukraine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some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dishes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such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borscht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dumplings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included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menu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international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lang="uk-UA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400" dirty="0"/>
          </a:p>
        </p:txBody>
      </p:sp>
      <p:pic>
        <p:nvPicPr>
          <p:cNvPr id="6" name="Рисунок 5" descr="361-foto-recepta-kotlety-po-kievski-iz-file.jpg"/>
          <p:cNvPicPr>
            <a:picLocks noChangeAspect="1"/>
          </p:cNvPicPr>
          <p:nvPr/>
        </p:nvPicPr>
        <p:blipFill>
          <a:blip r:embed="rId2" cstate="print"/>
          <a:srcRect b="10937"/>
          <a:stretch>
            <a:fillRect/>
          </a:stretch>
        </p:blipFill>
        <p:spPr>
          <a:xfrm>
            <a:off x="5357818" y="1285860"/>
            <a:ext cx="3571900" cy="2385925"/>
          </a:xfrm>
          <a:prstGeom prst="rect">
            <a:avLst/>
          </a:prstGeom>
        </p:spPr>
      </p:pic>
      <p:pic>
        <p:nvPicPr>
          <p:cNvPr id="7" name="Рисунок 6" descr="recipe_1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369528"/>
            <a:ext cx="3143272" cy="261677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2547_85da44859dbda777a60e5ffd0c7cc1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85728"/>
            <a:ext cx="6286544" cy="4066766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71670" y="4429132"/>
            <a:ext cx="664373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characteristic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dishes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symbol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was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remains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borscht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widely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beet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borscht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cabbage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sorrel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nettles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other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herbs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d28f79b8dcc7ae5f63242194b0dd2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5357850" cy="4018387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ій листочег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747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85852" y="5429264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cuisine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spicy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seasonings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very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common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most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which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used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pepper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horseradish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garlic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onion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cumin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red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pepper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05_2901saglik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86920" cy="2143116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3541" y="0"/>
            <a:ext cx="3750459" cy="2500306"/>
          </a:xfrm>
          <a:prstGeom prst="rect">
            <a:avLst/>
          </a:prstGeom>
        </p:spPr>
      </p:pic>
      <p:pic>
        <p:nvPicPr>
          <p:cNvPr id="4" name="Рисунок 3" descr="тм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000372"/>
            <a:ext cx="3246702" cy="2189636"/>
          </a:xfrm>
          <a:prstGeom prst="rect">
            <a:avLst/>
          </a:prstGeom>
        </p:spPr>
      </p:pic>
      <p:pic>
        <p:nvPicPr>
          <p:cNvPr id="10" name="Рисунок 9" descr="56294847_1268289736_chili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0"/>
            <a:ext cx="2297370" cy="3542201"/>
          </a:xfrm>
          <a:prstGeom prst="rect">
            <a:avLst/>
          </a:prstGeom>
        </p:spPr>
      </p:pic>
      <p:pic>
        <p:nvPicPr>
          <p:cNvPr id="5" name="Рисунок 4" descr="e3f719f113ea8f6c6319312e3fa38c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43182"/>
            <a:ext cx="2928926" cy="2196695"/>
          </a:xfrm>
          <a:prstGeom prst="rect">
            <a:avLst/>
          </a:prstGeom>
        </p:spPr>
      </p:pic>
      <p:pic>
        <p:nvPicPr>
          <p:cNvPr id="13" name="Рисунок 12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2285992"/>
            <a:ext cx="1571636" cy="1306294"/>
          </a:xfrm>
          <a:prstGeom prst="rect">
            <a:avLst/>
          </a:prstGeom>
        </p:spPr>
      </p:pic>
      <p:pic>
        <p:nvPicPr>
          <p:cNvPr id="6" name="Рисунок 5" descr="0a0c8f78cdbc3f7899d0ca4506b2e8d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571744"/>
            <a:ext cx="2762502" cy="234812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doctormenci.ro/wp-content/uploads/2013/04/pranz_sana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715000" cy="3810000"/>
          </a:xfrm>
          <a:prstGeom prst="rect">
            <a:avLst/>
          </a:prstGeom>
          <a:noFill/>
        </p:spPr>
      </p:pic>
      <p:pic>
        <p:nvPicPr>
          <p:cNvPr id="3082" name="Picture 10" descr="http://www.kiddy.in.ua/wp-content/uploads/2012/08/ukrainian_tongue_twisters_for_kid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7353647" cy="3857652"/>
          </a:xfrm>
          <a:prstGeom prst="rect">
            <a:avLst/>
          </a:prstGeom>
          <a:noFill/>
        </p:spPr>
      </p:pic>
      <p:pic>
        <p:nvPicPr>
          <p:cNvPr id="3078" name="Picture 6" descr="http://z8.d.sdska.ru/2-z8-01300c2b-28d1-4df1-a0bb-1f931509629e.jpg"/>
          <p:cNvPicPr>
            <a:picLocks noChangeAspect="1" noChangeArrowheads="1"/>
          </p:cNvPicPr>
          <p:nvPr/>
        </p:nvPicPr>
        <p:blipFill>
          <a:blip r:embed="rId4" cstate="print"/>
          <a:srcRect b="10422"/>
          <a:stretch>
            <a:fillRect/>
          </a:stretch>
        </p:blipFill>
        <p:spPr bwMode="auto">
          <a:xfrm>
            <a:off x="1357290" y="214290"/>
            <a:ext cx="6500858" cy="3885280"/>
          </a:xfrm>
          <a:prstGeom prst="rect">
            <a:avLst/>
          </a:prstGeom>
          <a:noFill/>
        </p:spPr>
      </p:pic>
      <p:pic>
        <p:nvPicPr>
          <p:cNvPr id="10" name="Рисунок 9" descr="07d696362515.png"/>
          <p:cNvPicPr>
            <a:picLocks noChangeAspect="1"/>
          </p:cNvPicPr>
          <p:nvPr/>
        </p:nvPicPr>
        <p:blipFill>
          <a:blip r:embed="rId5" cstate="print"/>
          <a:srcRect r="53358"/>
          <a:stretch>
            <a:fillRect/>
          </a:stretch>
        </p:blipFill>
        <p:spPr>
          <a:xfrm>
            <a:off x="8358214" y="1785926"/>
            <a:ext cx="968944" cy="5072074"/>
          </a:xfrm>
          <a:prstGeom prst="rect">
            <a:avLst/>
          </a:prstGeom>
        </p:spPr>
      </p:pic>
      <p:pic>
        <p:nvPicPr>
          <p:cNvPr id="11" name="Рисунок 10" descr="07d696362515.png"/>
          <p:cNvPicPr>
            <a:picLocks noChangeAspect="1"/>
          </p:cNvPicPr>
          <p:nvPr/>
        </p:nvPicPr>
        <p:blipFill>
          <a:blip r:embed="rId6" cstate="print"/>
          <a:srcRect l="49557"/>
          <a:stretch>
            <a:fillRect/>
          </a:stretch>
        </p:blipFill>
        <p:spPr>
          <a:xfrm>
            <a:off x="0" y="2017303"/>
            <a:ext cx="1000100" cy="4840697"/>
          </a:xfrm>
          <a:prstGeom prst="rect">
            <a:avLst/>
          </a:prstGeom>
        </p:spPr>
      </p:pic>
      <p:sp>
        <p:nvSpPr>
          <p:cNvPr id="9219" name="Text Placeholder 6"/>
          <p:cNvSpPr>
            <a:spLocks noGrp="1"/>
          </p:cNvSpPr>
          <p:nvPr>
            <p:ph type="body" idx="1"/>
          </p:nvPr>
        </p:nvSpPr>
        <p:spPr>
          <a:xfrm>
            <a:off x="785786" y="4429132"/>
            <a:ext cx="7858180" cy="2214578"/>
          </a:xfrm>
        </p:spPr>
        <p:txBody>
          <a:bodyPr/>
          <a:lstStyle/>
          <a:p>
            <a:pPr algn="ctr"/>
            <a:r>
              <a:rPr lang="uk-UA" sz="2800" dirty="0" err="1" smtClean="0"/>
              <a:t>Significant</a:t>
            </a:r>
            <a:r>
              <a:rPr lang="uk-UA" sz="2800" dirty="0" smtClean="0"/>
              <a:t> </a:t>
            </a:r>
            <a:r>
              <a:rPr lang="uk-UA" sz="2800" dirty="0" err="1" smtClean="0"/>
              <a:t>place</a:t>
            </a:r>
            <a:r>
              <a:rPr lang="uk-UA" sz="2800" dirty="0" smtClean="0"/>
              <a:t> </a:t>
            </a:r>
            <a:r>
              <a:rPr lang="uk-UA" sz="2800" dirty="0" err="1" smtClean="0"/>
              <a:t>in</a:t>
            </a:r>
            <a:r>
              <a:rPr lang="uk-UA" sz="2800" dirty="0" smtClean="0"/>
              <a:t> </a:t>
            </a:r>
            <a:r>
              <a:rPr lang="uk-UA" sz="2800" dirty="0" err="1" smtClean="0"/>
              <a:t>the</a:t>
            </a:r>
            <a:r>
              <a:rPr lang="uk-UA" sz="2800" dirty="0" smtClean="0"/>
              <a:t> </a:t>
            </a:r>
            <a:r>
              <a:rPr lang="uk-UA" sz="2800" dirty="0" err="1" smtClean="0"/>
              <a:t>Ukrainian</a:t>
            </a:r>
            <a:r>
              <a:rPr lang="uk-UA" sz="2800" dirty="0" smtClean="0"/>
              <a:t> </a:t>
            </a:r>
            <a:r>
              <a:rPr lang="uk-UA" sz="2800" dirty="0" err="1" smtClean="0"/>
              <a:t>national</a:t>
            </a:r>
            <a:r>
              <a:rPr lang="uk-UA" sz="2800" dirty="0" smtClean="0"/>
              <a:t> </a:t>
            </a:r>
            <a:r>
              <a:rPr lang="uk-UA" sz="2800" dirty="0" err="1" smtClean="0"/>
              <a:t>cuisine</a:t>
            </a:r>
            <a:r>
              <a:rPr lang="uk-UA" sz="2800" dirty="0" smtClean="0"/>
              <a:t> </a:t>
            </a:r>
            <a:r>
              <a:rPr lang="uk-UA" sz="2800" dirty="0" err="1" smtClean="0"/>
              <a:t>take</a:t>
            </a:r>
            <a:r>
              <a:rPr lang="uk-UA" sz="2800" dirty="0" smtClean="0"/>
              <a:t> </a:t>
            </a:r>
            <a:r>
              <a:rPr lang="uk-UA" sz="2800" dirty="0" err="1" smtClean="0"/>
              <a:t>meals</a:t>
            </a:r>
            <a:r>
              <a:rPr lang="uk-UA" sz="2800" dirty="0" smtClean="0"/>
              <a:t> </a:t>
            </a:r>
            <a:r>
              <a:rPr lang="uk-UA" sz="2800" dirty="0" err="1" smtClean="0"/>
              <a:t>of</a:t>
            </a:r>
            <a:r>
              <a:rPr lang="uk-UA" sz="2800" dirty="0" smtClean="0"/>
              <a:t> </a:t>
            </a:r>
            <a:r>
              <a:rPr lang="uk-UA" sz="2800" dirty="0" err="1" smtClean="0"/>
              <a:t>fish</a:t>
            </a:r>
            <a:r>
              <a:rPr lang="uk-UA" sz="2800" dirty="0" smtClean="0"/>
              <a:t>: </a:t>
            </a:r>
            <a:r>
              <a:rPr lang="uk-UA" sz="2800" dirty="0" err="1" smtClean="0"/>
              <a:t>carp</a:t>
            </a:r>
            <a:r>
              <a:rPr lang="uk-UA" sz="2800" dirty="0" smtClean="0"/>
              <a:t>, </a:t>
            </a:r>
            <a:r>
              <a:rPr lang="uk-UA" sz="2800" dirty="0" err="1" smtClean="0"/>
              <a:t>baked</a:t>
            </a:r>
            <a:r>
              <a:rPr lang="uk-UA" sz="2800" dirty="0" smtClean="0"/>
              <a:t> </a:t>
            </a:r>
            <a:r>
              <a:rPr lang="uk-UA" sz="2800" dirty="0" err="1" smtClean="0"/>
              <a:t>in</a:t>
            </a:r>
            <a:r>
              <a:rPr lang="uk-UA" sz="2800" dirty="0" smtClean="0"/>
              <a:t> </a:t>
            </a:r>
            <a:r>
              <a:rPr lang="uk-UA" sz="2800" dirty="0" err="1" smtClean="0"/>
              <a:t>sour</a:t>
            </a:r>
            <a:r>
              <a:rPr lang="uk-UA" sz="2800" dirty="0" smtClean="0"/>
              <a:t> </a:t>
            </a:r>
            <a:r>
              <a:rPr lang="uk-UA" sz="2800" dirty="0" err="1" smtClean="0"/>
              <a:t>cream</a:t>
            </a:r>
            <a:r>
              <a:rPr lang="uk-UA" sz="2800" dirty="0" smtClean="0"/>
              <a:t>; </a:t>
            </a:r>
            <a:r>
              <a:rPr lang="uk-UA" sz="2800" dirty="0" err="1" smtClean="0"/>
              <a:t>carp</a:t>
            </a:r>
            <a:r>
              <a:rPr lang="uk-UA" sz="2800" dirty="0" smtClean="0"/>
              <a:t> </a:t>
            </a:r>
            <a:r>
              <a:rPr lang="uk-UA" sz="2800" dirty="0" err="1" smtClean="0"/>
              <a:t>stuffed</a:t>
            </a:r>
            <a:r>
              <a:rPr lang="uk-UA" sz="2800" dirty="0" smtClean="0"/>
              <a:t> </a:t>
            </a:r>
            <a:r>
              <a:rPr lang="uk-UA" sz="2800" dirty="0" err="1" smtClean="0"/>
              <a:t>with</a:t>
            </a:r>
            <a:r>
              <a:rPr lang="uk-UA" sz="2800" dirty="0" smtClean="0"/>
              <a:t> </a:t>
            </a:r>
            <a:r>
              <a:rPr lang="uk-UA" sz="2800" dirty="0" err="1" smtClean="0"/>
              <a:t>mushrooms</a:t>
            </a:r>
            <a:r>
              <a:rPr lang="uk-UA" sz="2800" dirty="0" smtClean="0"/>
              <a:t> </a:t>
            </a:r>
            <a:r>
              <a:rPr lang="uk-UA" sz="2800" dirty="0" err="1" smtClean="0"/>
              <a:t>and</a:t>
            </a:r>
            <a:r>
              <a:rPr lang="uk-UA" sz="2800" dirty="0" smtClean="0"/>
              <a:t> </a:t>
            </a:r>
            <a:r>
              <a:rPr lang="uk-UA" sz="2800" dirty="0" err="1" smtClean="0"/>
              <a:t>buckwheat</a:t>
            </a:r>
            <a:r>
              <a:rPr lang="uk-UA" sz="2800" dirty="0" smtClean="0"/>
              <a:t>, </a:t>
            </a:r>
            <a:r>
              <a:rPr lang="uk-UA" sz="2800" dirty="0" err="1" smtClean="0"/>
              <a:t>carp</a:t>
            </a:r>
            <a:r>
              <a:rPr lang="uk-UA" sz="2800" dirty="0" smtClean="0"/>
              <a:t> </a:t>
            </a:r>
            <a:r>
              <a:rPr lang="uk-UA" sz="2800" dirty="0" err="1" smtClean="0"/>
              <a:t>stewed</a:t>
            </a:r>
            <a:r>
              <a:rPr lang="uk-UA" sz="2800" dirty="0" smtClean="0"/>
              <a:t> </a:t>
            </a:r>
            <a:r>
              <a:rPr lang="uk-UA" sz="2800" dirty="0" err="1" smtClean="0"/>
              <a:t>with</a:t>
            </a:r>
            <a:r>
              <a:rPr lang="uk-UA" sz="2800" dirty="0" smtClean="0"/>
              <a:t> </a:t>
            </a:r>
            <a:r>
              <a:rPr lang="uk-UA" sz="2800" dirty="0" err="1" smtClean="0"/>
              <a:t>onions</a:t>
            </a:r>
            <a:r>
              <a:rPr lang="uk-UA" sz="2800" dirty="0" smtClean="0"/>
              <a:t> </a:t>
            </a:r>
            <a:r>
              <a:rPr lang="uk-UA" sz="2800" dirty="0" err="1" smtClean="0"/>
              <a:t>or</a:t>
            </a:r>
            <a:r>
              <a:rPr lang="uk-UA" sz="2800" dirty="0" smtClean="0"/>
              <a:t> </a:t>
            </a:r>
            <a:r>
              <a:rPr lang="uk-UA" sz="2800" dirty="0" err="1" smtClean="0"/>
              <a:t>sour</a:t>
            </a:r>
            <a:r>
              <a:rPr lang="uk-UA" sz="2800" dirty="0" smtClean="0"/>
              <a:t> </a:t>
            </a:r>
            <a:r>
              <a:rPr lang="uk-UA" sz="2800" dirty="0" err="1" smtClean="0"/>
              <a:t>cream</a:t>
            </a:r>
            <a:r>
              <a:rPr lang="uk-UA" sz="2800" dirty="0" smtClean="0"/>
              <a:t>.</a:t>
            </a:r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636"/>
            <a:ext cx="6934200" cy="1577956"/>
          </a:xfrm>
          <a:noFill/>
          <a:ln>
            <a:noFill/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err="1" smtClean="0"/>
              <a:t>Particularly</a:t>
            </a:r>
            <a:r>
              <a:rPr lang="uk-UA" sz="3200" dirty="0" smtClean="0"/>
              <a:t> </a:t>
            </a:r>
            <a:r>
              <a:rPr lang="uk-UA" sz="3200" dirty="0" err="1" smtClean="0"/>
              <a:t>prevalent</a:t>
            </a:r>
            <a:r>
              <a:rPr lang="uk-UA" sz="3200" dirty="0" smtClean="0"/>
              <a:t> </a:t>
            </a:r>
            <a:r>
              <a:rPr lang="uk-UA" sz="3200" dirty="0" err="1" smtClean="0"/>
              <a:t>in</a:t>
            </a:r>
            <a:r>
              <a:rPr lang="uk-UA" sz="3200" dirty="0" smtClean="0"/>
              <a:t> </a:t>
            </a:r>
            <a:r>
              <a:rPr lang="uk-UA" sz="3200" dirty="0" err="1" smtClean="0"/>
              <a:t>the</a:t>
            </a:r>
            <a:r>
              <a:rPr lang="uk-UA" sz="3200" dirty="0" smtClean="0"/>
              <a:t> </a:t>
            </a:r>
            <a:r>
              <a:rPr lang="uk-UA" sz="3200" dirty="0" err="1" smtClean="0"/>
              <a:t>Ukrainian</a:t>
            </a:r>
            <a:r>
              <a:rPr lang="uk-UA" sz="3200" dirty="0" smtClean="0"/>
              <a:t> </a:t>
            </a:r>
            <a:r>
              <a:rPr lang="uk-UA" sz="3200" dirty="0" err="1" smtClean="0"/>
              <a:t>national</a:t>
            </a:r>
            <a:r>
              <a:rPr lang="uk-UA" sz="3200" dirty="0" smtClean="0"/>
              <a:t> </a:t>
            </a:r>
            <a:r>
              <a:rPr lang="uk-UA" sz="3200" dirty="0" err="1" smtClean="0"/>
              <a:t>cuisine</a:t>
            </a:r>
            <a:r>
              <a:rPr lang="uk-UA" sz="3200" dirty="0" smtClean="0"/>
              <a:t> </a:t>
            </a:r>
            <a:r>
              <a:rPr lang="uk-UA" sz="3200" dirty="0" err="1" smtClean="0"/>
              <a:t>got</a:t>
            </a:r>
            <a:r>
              <a:rPr lang="uk-UA" sz="3200" dirty="0" smtClean="0"/>
              <a:t> </a:t>
            </a:r>
            <a:r>
              <a:rPr lang="uk-UA" sz="3200" dirty="0" err="1" smtClean="0"/>
              <a:t>dairy</a:t>
            </a:r>
            <a:r>
              <a:rPr lang="uk-UA" sz="3200" dirty="0" smtClean="0"/>
              <a:t> </a:t>
            </a:r>
            <a:r>
              <a:rPr lang="uk-UA" sz="3200" dirty="0" err="1" smtClean="0"/>
              <a:t>dishes</a:t>
            </a:r>
            <a:r>
              <a:rPr lang="uk-UA" sz="3200" dirty="0" smtClean="0"/>
              <a:t>: </a:t>
            </a:r>
            <a:r>
              <a:rPr lang="uk-UA" sz="3200" dirty="0" err="1" smtClean="0"/>
              <a:t>fresh</a:t>
            </a:r>
            <a:r>
              <a:rPr lang="uk-UA" sz="3200" dirty="0" smtClean="0"/>
              <a:t>, </a:t>
            </a:r>
            <a:r>
              <a:rPr lang="uk-UA" sz="3200" dirty="0" err="1" smtClean="0"/>
              <a:t>tart</a:t>
            </a:r>
            <a:r>
              <a:rPr lang="uk-UA" sz="3200" dirty="0" smtClean="0"/>
              <a:t>, </a:t>
            </a:r>
            <a:r>
              <a:rPr lang="uk-UA" sz="3200" dirty="0" err="1" smtClean="0"/>
              <a:t>baked</a:t>
            </a:r>
            <a:r>
              <a:rPr lang="uk-UA" sz="3200" dirty="0" smtClean="0"/>
              <a:t> </a:t>
            </a:r>
            <a:r>
              <a:rPr lang="uk-UA" sz="3200" dirty="0" err="1" smtClean="0"/>
              <a:t>milk</a:t>
            </a:r>
            <a:r>
              <a:rPr lang="uk-UA" sz="3200" dirty="0" smtClean="0"/>
              <a:t>, </a:t>
            </a:r>
            <a:r>
              <a:rPr lang="uk-UA" sz="3200" dirty="0" err="1" smtClean="0"/>
              <a:t>cheese</a:t>
            </a:r>
            <a:r>
              <a:rPr lang="uk-UA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4580" name="Picture 4" descr="http://img01.chitalnya.ru/upload2/741/7200844609178602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3283112" cy="4429156"/>
          </a:xfrm>
          <a:prstGeom prst="rect">
            <a:avLst/>
          </a:prstGeom>
          <a:noFill/>
        </p:spPr>
      </p:pic>
      <p:pic>
        <p:nvPicPr>
          <p:cNvPr id="24582" name="Picture 6" descr="http://www.kartinki.me/pic/201209/640x480/kartinki.me-8575.jpg"/>
          <p:cNvPicPr>
            <a:picLocks noChangeAspect="1" noChangeArrowheads="1"/>
          </p:cNvPicPr>
          <p:nvPr/>
        </p:nvPicPr>
        <p:blipFill>
          <a:blip r:embed="rId3" cstate="print"/>
          <a:srcRect l="29297" r="2734"/>
          <a:stretch>
            <a:fillRect/>
          </a:stretch>
        </p:blipFill>
        <p:spPr bwMode="auto">
          <a:xfrm>
            <a:off x="5715008" y="857232"/>
            <a:ext cx="2978063" cy="328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857232"/>
            <a:ext cx="6791324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Drinks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7356" y="1571612"/>
            <a:ext cx="30718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Among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ancient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Ukrainian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drinks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produced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process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natural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fermentation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mead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beer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kvass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Uzvar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1160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714356"/>
            <a:ext cx="3718109" cy="5286412"/>
          </a:xfrm>
          <a:prstGeom prst="rect">
            <a:avLst/>
          </a:prstGeom>
        </p:spPr>
      </p:pic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4747101"/>
            <a:ext cx="2214578" cy="211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356"/>
            <a:ext cx="693420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Typical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dishes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71736" y="1500174"/>
            <a:ext cx="18598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uk-UA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Salo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0d09c9c85d6e5f34a3ec18c0a0fc25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643182"/>
            <a:ext cx="5500726" cy="3664329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F_The_Feas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B498C-04CB-4F7F-A3A6-97B181C8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AF_The_Feast</Template>
  <TotalTime>0</TotalTime>
  <Words>346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AF_The_Feast</vt:lpstr>
      <vt:lpstr>National cuisine.</vt:lpstr>
      <vt:lpstr>Слайд 2</vt:lpstr>
      <vt:lpstr>Ukrainian cuisine</vt:lpstr>
      <vt:lpstr>Слайд 4</vt:lpstr>
      <vt:lpstr>Слайд 5</vt:lpstr>
      <vt:lpstr>Слайд 6</vt:lpstr>
      <vt:lpstr>Particularly prevalent in the Ukrainian national cuisine got dairy dishes: fresh, tart, baked milk, cheese. </vt:lpstr>
      <vt:lpstr>Drinks. </vt:lpstr>
      <vt:lpstr>Typical dishes. </vt:lpstr>
      <vt:lpstr>Soups: </vt:lpstr>
      <vt:lpstr>Second course: </vt:lpstr>
      <vt:lpstr>Слайд 12</vt:lpstr>
      <vt:lpstr>Different kinds of pancakes and fritters:  </vt:lpstr>
      <vt:lpstr>Слайд 14</vt:lpstr>
      <vt:lpstr>Game</vt:lpstr>
      <vt:lpstr>You need to choose a picture which belongs to Ukraine.</vt:lpstr>
      <vt:lpstr>Слайд 17</vt:lpstr>
      <vt:lpstr>Слайд 18</vt:lpstr>
      <vt:lpstr>Слайд 19</vt:lpstr>
      <vt:lpstr>Слайд 20</vt:lpstr>
      <vt:lpstr>Слайд 21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2013-12-18T16:29:56Z</dcterms:created>
  <dcterms:modified xsi:type="dcterms:W3CDTF">2014-06-03T16:08:00Z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TC103368189990</vt:lpwstr>
  </property>
</Properties>
</file>