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16E36D-2FAD-4C42-B26B-C5EB02CCA8E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A22BD8-2E0D-408D-8D79-A1559AA31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6E1B-CCB7-4A08-8A38-FBD82DCE780B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320F-4811-4DA6-B1CC-E97B35BD7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4AB8-B2A8-4A11-8D88-3FFB449BADD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A45B-FAA2-44E7-BE53-776734344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9EC2-126E-4FA5-A53D-ACB9D57B52D4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FDB8-164C-42F6-BF1B-644D05D00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BA905F-C771-46B6-A6F0-91550C146F68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FE8032-E366-4724-989D-78035DDBC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1D9F-100C-4653-9BD4-4CABDA653E4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A0EC-E2B4-446B-A28B-9FC31DEF9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2E46F3-0EA1-49AF-ADE1-B0458706852C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B25972-4CB1-4E2C-B360-36347331B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6F87-DCF3-422A-8211-4462FE7DF985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F36E-1FA1-4BBF-92F8-097A89BFE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E018D5-A5D2-43FE-8D65-7919876247C5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1C15B6-812A-4DA8-94D9-F846E9105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80160F-650C-4951-ABE0-81FB9D9F7D0E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E28E00-B8FD-484C-88B8-9EF385B0C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D78B84-FDF0-46C2-8F31-99E841F74EE1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6B8FD9-7280-43E6-93E4-DE4A124B0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29A45E1-79A7-4328-9671-7CEB950C431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24E3192-0809-43EC-9033-D131D701D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5" r:id="rId2"/>
    <p:sldLayoutId id="2147483701" r:id="rId3"/>
    <p:sldLayoutId id="2147483696" r:id="rId4"/>
    <p:sldLayoutId id="2147483702" r:id="rId5"/>
    <p:sldLayoutId id="2147483697" r:id="rId6"/>
    <p:sldLayoutId id="2147483703" r:id="rId7"/>
    <p:sldLayoutId id="2147483704" r:id="rId8"/>
    <p:sldLayoutId id="2147483705" r:id="rId9"/>
    <p:sldLayoutId id="2147483698" r:id="rId10"/>
    <p:sldLayoutId id="2147483699" r:id="rId11"/>
  </p:sldLayoutIdLst>
  <p:transition>
    <p:pull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2323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quote.org/wiki/%D0%92%D0%B5%D0%B3%D0%B5%D1%82%D0%B0%D1%80%D0%B8%D0%B0%D0%BD%D1%81%D1%82%D0%B2%D0%B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bloodfeed/view/227779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egetarian.d3.ru/comments/447481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50" y="360363"/>
            <a:ext cx="7410450" cy="711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b="1" dirty="0" smtClean="0">
                <a:solidFill>
                  <a:schemeClr val="tx2">
                    <a:satMod val="130000"/>
                  </a:schemeClr>
                </a:solidFill>
              </a:rPr>
              <a:t>Альбе́рт Эйнште́йн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8196" name="Рисунок 3" descr="t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143000"/>
            <a:ext cx="71977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Цитаты А.Эйнштейна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Человек начинает жить лишь тогда, когда ему удается превзойти самого себя.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Единственное, что может направить нас к благородным мыслям и поступкам, — это пример великих и нравственно чистых личностей.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Зачем мне что-то запоминать, когда я могу легко посмотреть это в книге.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Каждый человек обязан, по меньшей мере, вернуть миру столько, сколько он из него взял.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Ничто не принесет такой пользы человеческому здоровью и не увеличит шансы сохранения жизни на Земле, как распространение </a:t>
            </a:r>
            <a:r>
              <a:rPr lang="ru-RU" dirty="0" smtClean="0">
                <a:hlinkClick r:id="rId2" tooltip="Вегетарианство"/>
              </a:rPr>
              <a:t>вегетарианства</a:t>
            </a:r>
            <a:r>
              <a:rPr lang="ru-RU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Целью школы всегда должно быть воспитание гармоничной личности, а не специалиста.</a:t>
            </a:r>
            <a:endParaRPr lang="ru-RU" dirty="0"/>
          </a:p>
        </p:txBody>
      </p:sp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25" y="1000125"/>
            <a:ext cx="4714875" cy="4664075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Альберт Эйнштейн умер 18 апреля 1955 года в 1 час 25 минут, на 77-м году жизни в </a:t>
            </a:r>
            <a:r>
              <a:rPr lang="ru-RU" dirty="0" err="1" smtClean="0"/>
              <a:t>Принстоне</a:t>
            </a:r>
            <a:r>
              <a:rPr lang="ru-RU" dirty="0" smtClean="0"/>
              <a:t> от разрыва аневризмы аорты. Перед смертью он произнёс несколько слов по-немецки, но американская медсестра не смогла их потом воспроизвести. Он запретил пышное погребение с громкими церемониями, для чего пожелал, чтобы место и время захоронения не разглашались. 19 апреля 1955 года без широкой огласки состоялись похороны великого учёного, на которых присутствовало всего 12 самых близких друзей. Его тело было сожжено в крематории </a:t>
            </a:r>
            <a:r>
              <a:rPr lang="ru-RU" dirty="0" err="1" smtClean="0"/>
              <a:t>Юинг-Семетери</a:t>
            </a:r>
            <a:r>
              <a:rPr lang="ru-RU" dirty="0" smtClean="0"/>
              <a:t>, а пепел развеян по ветру.</a:t>
            </a:r>
            <a:endParaRPr lang="ru-RU" dirty="0"/>
          </a:p>
        </p:txBody>
      </p:sp>
      <p:pic>
        <p:nvPicPr>
          <p:cNvPr id="18435" name="Содержимое 6" descr="a44af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643063"/>
            <a:ext cx="3090863" cy="3857625"/>
          </a:xfrm>
        </p:spPr>
      </p:pic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arge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3332608" cy="4664075"/>
          </a:xfrm>
        </p:spPr>
      </p:pic>
      <p:pic>
        <p:nvPicPr>
          <p:cNvPr id="6" name="Содержимое 5" descr="large (6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56063" y="428604"/>
            <a:ext cx="5338784" cy="3000396"/>
          </a:xfrm>
        </p:spPr>
      </p:pic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large (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642918"/>
            <a:ext cx="4206087" cy="5451089"/>
          </a:xfrm>
        </p:spPr>
      </p:pic>
      <p:pic>
        <p:nvPicPr>
          <p:cNvPr id="6" name="Содержимое 5" descr="large (8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9256" y="1000108"/>
            <a:ext cx="3203348" cy="4664075"/>
          </a:xfrm>
        </p:spPr>
      </p:pic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sz="half" idx="1"/>
          </p:nvPr>
        </p:nvSpPr>
        <p:spPr>
          <a:xfrm>
            <a:off x="1285875" y="428625"/>
            <a:ext cx="7280275" cy="2190750"/>
          </a:xfrm>
        </p:spPr>
        <p:txBody>
          <a:bodyPr/>
          <a:lstStyle/>
          <a:p>
            <a:pPr eaLnBrk="1" hangingPunct="1"/>
            <a:r>
              <a:rPr lang="ru-RU" smtClean="0"/>
              <a:t>Выполнила ученица 10-а класса</a:t>
            </a:r>
            <a:br>
              <a:rPr lang="ru-RU" smtClean="0"/>
            </a:br>
            <a:r>
              <a:rPr lang="ru-RU" smtClean="0"/>
              <a:t>Улиганец Лиза</a:t>
            </a:r>
          </a:p>
          <a:p>
            <a:pPr eaLnBrk="1" hangingPunct="1"/>
            <a:endParaRPr lang="ru-RU" smtClean="0"/>
          </a:p>
        </p:txBody>
      </p:sp>
      <p:pic>
        <p:nvPicPr>
          <p:cNvPr id="19459" name="Рисунок 4" descr="12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785938"/>
            <a:ext cx="58658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5" descr="c098a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527175"/>
            <a:ext cx="3719512" cy="4657725"/>
          </a:xfrm>
        </p:spPr>
      </p:pic>
      <p:sp>
        <p:nvSpPr>
          <p:cNvPr id="9219" name="Содержимое 4"/>
          <p:cNvSpPr>
            <a:spLocks noGrp="1"/>
          </p:cNvSpPr>
          <p:nvPr>
            <p:ph sz="half" idx="1"/>
          </p:nvPr>
        </p:nvSpPr>
        <p:spPr>
          <a:xfrm>
            <a:off x="1000125" y="571500"/>
            <a:ext cx="3857625" cy="5016500"/>
          </a:xfrm>
        </p:spPr>
        <p:txBody>
          <a:bodyPr>
            <a:spAutoFit/>
          </a:bodyPr>
          <a:lstStyle/>
          <a:p>
            <a:pPr eaLnBrk="1" hangingPunct="1"/>
            <a:r>
              <a:rPr lang="ru-RU" sz="2000" smtClean="0"/>
              <a:t>Альберт Эйнштейн. Наверно нет такого человека, который не слышал о нем. Он безусловно гений, великий ученый. Его открытия в науке дали огромный рост математике и физики в двадцатом столетии. Эйнштейн является автором около 300 работ по физике, а также автором более 150 книг в области других наук. За свою жизнь им было разработано много значительных физических теорий.</a:t>
            </a:r>
          </a:p>
        </p:txBody>
      </p:sp>
    </p:spTree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 descr="56715_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4714875"/>
            <a:ext cx="29622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Интересные факты про А. Эйнштейна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813" y="1214438"/>
            <a:ext cx="3643312" cy="5000625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О знаниях</a:t>
            </a: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dirty="0" smtClean="0"/>
              <a:t>Супругу Альберта Эйнштейна однажды спросили: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dirty="0" smtClean="0"/>
              <a:t>- Вы знаете теорию относительности Эйнштейна?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100" dirty="0" smtClean="0"/>
              <a:t>Не очень, - призналась она. - Зато никто в мире лучше меня не знает самого Эйнштейна.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100" b="1" dirty="0" smtClean="0"/>
              <a:t/>
            </a:r>
            <a:br>
              <a:rPr lang="ru-RU" sz="2100" b="1" dirty="0" smtClean="0"/>
            </a:br>
            <a:r>
              <a:rPr lang="ru-RU" sz="2100" b="1" dirty="0" smtClean="0"/>
              <a:t>Мнение супруги</a:t>
            </a:r>
            <a:endParaRPr lang="ru-RU" sz="21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dirty="0" smtClean="0"/>
              <a:t>Жену Эйнштейна как-то спросили, что она думает о своём муже.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dirty="0" smtClean="0"/>
              <a:t>Она ответила: "Мой муж гений! Он умеет делать абсолютно всё, кроме денег!"…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0245" name="Содержимое 4" descr="56712_or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3" y="1000125"/>
            <a:ext cx="2857500" cy="2316163"/>
          </a:xfrm>
        </p:spPr>
      </p:pic>
      <p:pic>
        <p:nvPicPr>
          <p:cNvPr id="10246" name="Рисунок 5" descr="56713_o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8213" y="2857500"/>
            <a:ext cx="31257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53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857250"/>
            <a:ext cx="3949700" cy="5857875"/>
          </a:xfrm>
        </p:spPr>
        <p:txBody>
          <a:bodyPr>
            <a:normAutofit fontScale="4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/>
              <a:t>Время и вечность</a:t>
            </a:r>
            <a:endParaRPr lang="ru-RU" sz="36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Американская журналистка, некая мисс Томпсон брала интервью у Эйнштейна: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"В чём разница между временем и вечностью?"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Эйнштейн ответил: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"Если бы у меня было время, чтобы объяснить разницу между этими понятиями, то прошла бы вечность, прежде чем вы бы её поняли".</a:t>
            </a:r>
          </a:p>
          <a:p>
            <a:pPr marL="365760" indent="-283464" eaLnBrk="1" fontAlgn="auto" hangingPunct="1">
              <a:spcAft>
                <a:spcPts val="0"/>
              </a:spcAft>
              <a:defRPr/>
            </a:pPr>
            <a:r>
              <a:rPr lang="ru-RU" sz="4200" dirty="0" smtClean="0"/>
              <a:t>Одно из исторических совпадений: если Ньютон родился в год смерти Галилея, как бы перенимая у него научную эстафету, то Эйнштейн родился в год смерти Максвелла</a:t>
            </a:r>
            <a:r>
              <a:rPr lang="ru-RU" sz="3600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3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857250"/>
            <a:ext cx="3657600" cy="4857750"/>
          </a:xfrm>
        </p:spPr>
        <p:txBody>
          <a:bodyPr>
            <a:normAutofit fontScale="4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200" b="1" dirty="0" smtClean="0"/>
              <a:t>О великих мыслях</a:t>
            </a:r>
            <a:endParaRPr lang="ru-RU" sz="42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/>
            </a:r>
            <a:br>
              <a:rPr lang="ru-RU" sz="4200" dirty="0" smtClean="0"/>
            </a:br>
            <a:r>
              <a:rPr lang="ru-RU" sz="4200" dirty="0" smtClean="0"/>
              <a:t>Один бойкий журналист, держа в руках записную книжку и карандаш, спросил Эйнштейна: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"Есть ли у вас блокнот или записная книжка, куда вы записываете свои великие мысли?"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Эйнштейн посмотрел на него и сказал: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"Молодой человек! По-настоящему великие мысли приходят в голову так редко, что их нетрудно и запомнить".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100" y="1214438"/>
            <a:ext cx="3657600" cy="4973637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О телефонных номерах</a:t>
            </a: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Одна знакомая дама просила Эйнштейна позвонить ей, но предупредила, что номер её телефона очень сложно запомнить:"24-361. Запомнили? Повторите!"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Эйнштейн удивился: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"Конечно, запомнил! Две дюжины, и 19 в квадрате!".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Мария Кюри стала единственной женщиной времён Эйнштейна, понявшей теорию относительности.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850" y="1285875"/>
            <a:ext cx="3657600" cy="4902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Альберт Эйнштейн был одним из тех людей с чьей подачи был запущен знаменитый Манхэттенский проект, детищем которого стала атомная бомба.</a:t>
            </a:r>
          </a:p>
          <a:p>
            <a:pPr eaLnBrk="1" hangingPunct="1">
              <a:defRPr/>
            </a:pPr>
            <a:r>
              <a:rPr lang="ru-RU" dirty="0" smtClean="0"/>
              <a:t>Когда Эйнштейна спрашивали, где находится его лаборатория, он, улыбаясь, показывал авторучку.</a:t>
            </a:r>
          </a:p>
          <a:p>
            <a:pPr eaLnBrk="1" hangingPunct="1">
              <a:defRPr/>
            </a:pPr>
            <a:r>
              <a:rPr lang="ru-RU" dirty="0" smtClean="0"/>
              <a:t>Хотя он много лет жил в США и был полностью двуязычным, Эйнштейн утверждал, что не умеет писать на английском языке.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143125"/>
            <a:ext cx="3657600" cy="3357563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/>
              <a:t>Эйнштейн с большим негативом относился к механическому заучиванию научного материала, он считал этот метод вредным, так как творческий процесс мышления не совместим с простым «зазубриванием».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6" name="Содержимое 6" descr="0_379c3_ed6f3ca1_X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928813"/>
            <a:ext cx="4052888" cy="3643312"/>
          </a:xfrm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4857750" y="5715000"/>
            <a:ext cx="3929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  <a:hlinkClick r:id="rId3"/>
              </a:rPr>
              <a:t>«Организованный беспорядок» — рабочий стол гения</a:t>
            </a:r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428625"/>
            <a:ext cx="7497762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Почему Эйнштейн показал язык?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9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214438"/>
            <a:ext cx="3173412" cy="43275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5" y="1143000"/>
            <a:ext cx="4505325" cy="5357813"/>
          </a:xfrm>
        </p:spPr>
        <p:txBody>
          <a:bodyPr>
            <a:normAutofit fontScale="62500" lnSpcReduction="20000"/>
          </a:bodyPr>
          <a:lstStyle/>
          <a:p>
            <a:pPr marL="365760" indent="-283464" eaLnBrk="1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900" dirty="0" smtClean="0"/>
              <a:t>Подавляющее большинство жителей планеты воспринимают Альберта Эйнштейна как «безумного ученого». Такой образ сложился в головах миллионов людей исключительно благодаря неординарной внешности великого ученого, а не его умственному состоянию.</a:t>
            </a:r>
          </a:p>
          <a:p>
            <a:pPr marL="365760" indent="-283464" eaLnBrk="1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900" dirty="0" smtClean="0"/>
              <a:t>Выдающийся физик, всего себя отдавший науке, зачастую появлялся перед публикой в обыкновенном растянутом свитере, с растрепанными волосами, и взглядом, обращенным внутрь себя – ум ученого постоянно был занят решением сложных задач. Также широко известны были забывчивость и непрактичность этого милого умного человека, делающего открытия не ради личной выгоды, а ради всего человечества.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39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Почему Эйнштейн показал язык?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25" y="1000125"/>
            <a:ext cx="4714875" cy="5357813"/>
          </a:xfrm>
        </p:spPr>
        <p:txBody>
          <a:bodyPr>
            <a:normAutofit fontScale="62500" lnSpcReduction="20000"/>
          </a:bodyPr>
          <a:lstStyle/>
          <a:p>
            <a:pPr marL="365760" indent="-283464" eaLnBrk="1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Лишь однажды за всю его продолжительную жизнь Альберт Эйнштейн приподнял завесу тайны над своей личностью, вызвав еще больший интерес к своей персоне. Это произошло в день празднования его семьдесят второй годовщины, 14 марта 1952 года.</a:t>
            </a:r>
          </a:p>
          <a:p>
            <a:pPr marL="365760" indent="-283464" eaLnBrk="1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Фотограф </a:t>
            </a:r>
            <a:r>
              <a:rPr lang="ru-RU" dirty="0" err="1" smtClean="0"/>
              <a:t>Сейсс</a:t>
            </a:r>
            <a:r>
              <a:rPr lang="ru-RU" dirty="0" smtClean="0"/>
              <a:t> попросил сделать Эйнштейна задумчивое лицо, соответствующее имиджу исследователя, на что ученый высунул язык, показав себя не только серьезным изобретателем, но и обычным жизнерадостным человеком. Так и вышла эта фотография, снимок, развеявший образ седого, немного растрепанного гениального ученого.</a:t>
            </a:r>
          </a:p>
          <a:p>
            <a:pPr marL="365760" indent="-283464" eaLnBrk="1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Сам же гениальный физик признал эту фотографию небывало удачной – к тому времени ему порядком надоел незаслуженный стереотипный образ «злого гения».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43570" y="857232"/>
            <a:ext cx="2143140" cy="3019186"/>
          </a:xfrm>
          <a:effectLst>
            <a:softEdge rad="112500"/>
          </a:effectLst>
        </p:spPr>
      </p:pic>
      <p:pic>
        <p:nvPicPr>
          <p:cNvPr id="6" name="Рисунок 5" descr="c476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3857628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0826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effectLst/>
                <a:hlinkClick r:id="rId2"/>
              </a:rPr>
              <a:t>Эйнштейн о вегетарианстве</a:t>
            </a:r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63" y="1357313"/>
            <a:ext cx="3571875" cy="4830762"/>
          </a:xfrm>
        </p:spPr>
        <p:txBody>
          <a:bodyPr>
            <a:normAutofit fontScale="6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"И вот, я живу без жиров, мяса и рыбы, но я чувствую себя довольно хорошо. Мне всегда казалось, что человек был рожден не для того, чтобы быть хищником", </a:t>
            </a:r>
            <a:br>
              <a:rPr lang="ru-RU" dirty="0" smtClean="0"/>
            </a:br>
            <a:r>
              <a:rPr lang="ru-RU" dirty="0" smtClean="0"/>
              <a:t>— Альберт </a:t>
            </a:r>
            <a:r>
              <a:rPr lang="ru-RU" dirty="0" err="1" smtClean="0"/>
              <a:t>Энштейн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Эйнштейна часто упоминают в числе вегетарианцев. Хотя он в течение многих лет поддерживал это движение, строгой вегетарианской диете он начал следовать только в 1954 году, примерно за год до своей смерти.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6388" name="Содержимое 4" descr="026e76b250dd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000250"/>
            <a:ext cx="4191000" cy="3143250"/>
          </a:xfrm>
        </p:spPr>
      </p:pic>
    </p:spTree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236</TotalTime>
  <Words>594</Words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Альбе́рт Эйнште́йн</vt:lpstr>
      <vt:lpstr>Слайд 2</vt:lpstr>
      <vt:lpstr>Интересные факты про А. Эйнштейна</vt:lpstr>
      <vt:lpstr>Слайд 4</vt:lpstr>
      <vt:lpstr>Слайд 5</vt:lpstr>
      <vt:lpstr>Слайд 6</vt:lpstr>
      <vt:lpstr>Почему Эйнштейн показал язык? </vt:lpstr>
      <vt:lpstr>Почему Эйнштейн показал язык? </vt:lpstr>
      <vt:lpstr>Эйнштейн о вегетарианстве</vt:lpstr>
      <vt:lpstr>Цитаты А.Эйнштейна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Альбе́рт Эйнште́йн</dc:title>
  <dc:creator>Liza</dc:creator>
  <cp:lastModifiedBy>Liza</cp:lastModifiedBy>
  <cp:revision>26</cp:revision>
  <dcterms:created xsi:type="dcterms:W3CDTF">2014-02-21T16:17:20Z</dcterms:created>
  <dcterms:modified xsi:type="dcterms:W3CDTF">2014-02-25T20:01:54Z</dcterms:modified>
</cp:coreProperties>
</file>