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6" r:id="rId4"/>
    <p:sldId id="266" r:id="rId5"/>
    <p:sldId id="257" r:id="rId6"/>
    <p:sldId id="258" r:id="rId7"/>
    <p:sldId id="260" r:id="rId8"/>
    <p:sldId id="267" r:id="rId9"/>
    <p:sldId id="268" r:id="rId10"/>
    <p:sldId id="269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8956" y="4099223"/>
            <a:ext cx="3915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Богдан </a:t>
            </a:r>
            <a:r>
              <a:rPr lang="ru-RU" b="1" dirty="0" err="1"/>
              <a:t>Лепкий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(9 листопада 1872 — 21 </a:t>
            </a:r>
            <a:r>
              <a:rPr lang="ru-RU" b="1" dirty="0" err="1"/>
              <a:t>липня</a:t>
            </a:r>
            <a:r>
              <a:rPr lang="ru-RU" b="1" dirty="0"/>
              <a:t> 1941)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54" y="618760"/>
            <a:ext cx="30243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3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4" y="0"/>
            <a:ext cx="91676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Та </a:t>
            </a:r>
            <a:r>
              <a:rPr lang="ru-RU" sz="2000" b="1" dirty="0" err="1"/>
              <a:t>почалася</a:t>
            </a:r>
            <a:r>
              <a:rPr lang="ru-RU" sz="2000" b="1" dirty="0"/>
              <a:t> перша </a:t>
            </a:r>
            <a:r>
              <a:rPr lang="ru-RU" sz="2000" b="1" dirty="0" err="1"/>
              <a:t>світова</a:t>
            </a:r>
            <a:r>
              <a:rPr lang="ru-RU" sz="2000" b="1" dirty="0"/>
              <a:t> </a:t>
            </a:r>
            <a:r>
              <a:rPr lang="ru-RU" sz="2000" b="1" dirty="0" err="1"/>
              <a:t>війна</a:t>
            </a:r>
            <a:r>
              <a:rPr lang="ru-RU" sz="2000" b="1" dirty="0"/>
              <a:t>...</a:t>
            </a:r>
          </a:p>
          <a:p>
            <a:r>
              <a:rPr lang="ru-RU" sz="2000" b="1" dirty="0" err="1" smtClean="0"/>
              <a:t>Воєнні</a:t>
            </a:r>
            <a:r>
              <a:rPr lang="ru-RU" sz="2000" b="1" dirty="0" smtClean="0"/>
              <a:t> </a:t>
            </a:r>
            <a:r>
              <a:rPr lang="ru-RU" sz="2000" b="1" dirty="0" err="1"/>
              <a:t>події</a:t>
            </a:r>
            <a:r>
              <a:rPr lang="ru-RU" sz="2000" b="1" dirty="0"/>
              <a:t> застали родину в курортному </a:t>
            </a:r>
            <a:r>
              <a:rPr lang="ru-RU" sz="2000" b="1" dirty="0" err="1"/>
              <a:t>селищі</a:t>
            </a:r>
            <a:r>
              <a:rPr lang="ru-RU" sz="2000" b="1" dirty="0"/>
              <a:t> </a:t>
            </a:r>
            <a:r>
              <a:rPr lang="ru-RU" sz="2000" b="1" dirty="0" err="1"/>
              <a:t>Яремча</a:t>
            </a:r>
            <a:r>
              <a:rPr lang="ru-RU" sz="2000" b="1" dirty="0"/>
              <a:t> на </a:t>
            </a:r>
            <a:r>
              <a:rPr lang="ru-RU" sz="2000" b="1" dirty="0" err="1"/>
              <a:t>Гуцульщині</a:t>
            </a:r>
            <a:r>
              <a:rPr lang="ru-RU" sz="2000" b="1" dirty="0"/>
              <a:t>. Та </a:t>
            </a:r>
            <a:r>
              <a:rPr lang="ru-RU" sz="2000" b="1" dirty="0" err="1"/>
              <a:t>невдовзі</a:t>
            </a:r>
            <a:r>
              <a:rPr lang="ru-RU" sz="2000" b="1" dirty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стало тут </a:t>
            </a:r>
            <a:r>
              <a:rPr lang="ru-RU" sz="2000" b="1" dirty="0" err="1"/>
              <a:t>небезпечно</a:t>
            </a:r>
            <a:r>
              <a:rPr lang="ru-RU" sz="2000" b="1" dirty="0"/>
              <a:t>: </a:t>
            </a:r>
            <a:r>
              <a:rPr lang="ru-RU" sz="2000" b="1" dirty="0" err="1"/>
              <a:t>австрійці</a:t>
            </a:r>
            <a:r>
              <a:rPr lang="ru-RU" sz="2000" b="1" dirty="0"/>
              <a:t> </a:t>
            </a:r>
            <a:r>
              <a:rPr lang="ru-RU" sz="2000" b="1" dirty="0" err="1"/>
              <a:t>вишукували</a:t>
            </a:r>
            <a:r>
              <a:rPr lang="ru-RU" sz="2000" b="1" dirty="0"/>
              <a:t> “</a:t>
            </a:r>
            <a:r>
              <a:rPr lang="ru-RU" sz="2000" b="1" dirty="0" err="1"/>
              <a:t>шпигунів</a:t>
            </a:r>
            <a:r>
              <a:rPr lang="ru-RU" sz="2000" b="1" dirty="0"/>
              <a:t>” і </a:t>
            </a:r>
            <a:r>
              <a:rPr lang="ru-RU" sz="2000" b="1" dirty="0" err="1"/>
              <a:t>вішали</a:t>
            </a:r>
            <a:r>
              <a:rPr lang="ru-RU" sz="2000" b="1" dirty="0"/>
              <a:t>; </a:t>
            </a:r>
            <a:r>
              <a:rPr lang="ru-RU" sz="2000" b="1" dirty="0" err="1"/>
              <a:t>російські</a:t>
            </a:r>
            <a:r>
              <a:rPr lang="ru-RU" sz="2000" b="1" dirty="0"/>
              <a:t> </a:t>
            </a:r>
            <a:r>
              <a:rPr lang="ru-RU" sz="2000" b="1" dirty="0" err="1"/>
              <a:t>військові</a:t>
            </a:r>
            <a:r>
              <a:rPr lang="ru-RU" sz="2000" b="1" dirty="0"/>
              <a:t> </a:t>
            </a:r>
            <a:r>
              <a:rPr lang="ru-RU" sz="2000" b="1" dirty="0" err="1"/>
              <a:t>власті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незабаром</a:t>
            </a:r>
            <a:r>
              <a:rPr lang="ru-RU" sz="2000" b="1" dirty="0"/>
              <a:t> </a:t>
            </a:r>
            <a:r>
              <a:rPr lang="ru-RU" sz="2000" b="1" dirty="0" err="1"/>
              <a:t>прийшли</a:t>
            </a:r>
            <a:r>
              <a:rPr lang="ru-RU" sz="2000" b="1" dirty="0"/>
              <a:t> в </a:t>
            </a:r>
            <a:r>
              <a:rPr lang="ru-RU" sz="2000" b="1" dirty="0" err="1"/>
              <a:t>сусідні</a:t>
            </a:r>
            <a:r>
              <a:rPr lang="ru-RU" sz="2000" b="1" dirty="0"/>
              <a:t> села, </a:t>
            </a:r>
            <a:r>
              <a:rPr lang="ru-RU" sz="2000" b="1" dirty="0" err="1"/>
              <a:t>шукали</a:t>
            </a:r>
            <a:r>
              <a:rPr lang="ru-RU" sz="2000" b="1" dirty="0"/>
              <a:t> “</a:t>
            </a:r>
            <a:r>
              <a:rPr lang="ru-RU" sz="2000" b="1" dirty="0" err="1"/>
              <a:t>мазепинців</a:t>
            </a:r>
            <a:r>
              <a:rPr lang="ru-RU" sz="2000" b="1" dirty="0"/>
              <a:t>” і </a:t>
            </a:r>
            <a:r>
              <a:rPr lang="ru-RU" sz="2000" b="1" dirty="0" err="1"/>
              <a:t>вивозили</a:t>
            </a:r>
            <a:r>
              <a:rPr lang="ru-RU" sz="2000" b="1" dirty="0"/>
              <a:t> на </a:t>
            </a:r>
            <a:r>
              <a:rPr lang="ru-RU" sz="2000" b="1" dirty="0" err="1"/>
              <a:t>схід</a:t>
            </a:r>
            <a:r>
              <a:rPr lang="ru-RU" sz="2000" b="1" dirty="0"/>
              <a:t>. Б. </a:t>
            </a:r>
            <a:r>
              <a:rPr lang="ru-RU" sz="2000" b="1" dirty="0" err="1"/>
              <a:t>Лепкий</a:t>
            </a:r>
            <a:r>
              <a:rPr lang="ru-RU" sz="2000" b="1" dirty="0"/>
              <a:t> з родиною </a:t>
            </a:r>
            <a:r>
              <a:rPr lang="ru-RU" sz="2000" b="1" dirty="0" err="1"/>
              <a:t>поспішно</a:t>
            </a:r>
            <a:r>
              <a:rPr lang="ru-RU" sz="2000" b="1" dirty="0"/>
              <a:t> </a:t>
            </a:r>
            <a:r>
              <a:rPr lang="ru-RU" sz="2000" b="1" dirty="0" err="1"/>
              <a:t>виїхав</a:t>
            </a:r>
            <a:r>
              <a:rPr lang="ru-RU" sz="2000" b="1" dirty="0"/>
              <a:t>. В </a:t>
            </a:r>
            <a:r>
              <a:rPr lang="ru-RU" sz="2000" b="1" dirty="0" err="1"/>
              <a:t>яремчанському</a:t>
            </a:r>
            <a:r>
              <a:rPr lang="ru-RU" sz="2000" b="1" dirty="0"/>
              <a:t> </a:t>
            </a:r>
            <a:r>
              <a:rPr lang="ru-RU" sz="2000" b="1" dirty="0" err="1"/>
              <a:t>готелі</a:t>
            </a:r>
            <a:r>
              <a:rPr lang="ru-RU" sz="2000" b="1" dirty="0"/>
              <a:t> </a:t>
            </a:r>
            <a:r>
              <a:rPr lang="ru-RU" sz="2000" b="1" dirty="0" err="1"/>
              <a:t>лишилися</a:t>
            </a:r>
            <a:r>
              <a:rPr lang="ru-RU" sz="2000" b="1" dirty="0"/>
              <a:t> </a:t>
            </a:r>
            <a:r>
              <a:rPr lang="ru-RU" sz="2000" b="1" dirty="0" err="1"/>
              <a:t>третій</a:t>
            </a:r>
            <a:r>
              <a:rPr lang="ru-RU" sz="2000" b="1" dirty="0"/>
              <a:t> том </a:t>
            </a:r>
            <a:r>
              <a:rPr lang="ru-RU" sz="2000" b="1" dirty="0" err="1"/>
              <a:t>історії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</a:t>
            </a:r>
            <a:r>
              <a:rPr lang="ru-RU" sz="2000" b="1" dirty="0" err="1"/>
              <a:t>літератури</a:t>
            </a:r>
            <a:r>
              <a:rPr lang="ru-RU" sz="2000" b="1" dirty="0"/>
              <a:t> та </a:t>
            </a:r>
            <a:r>
              <a:rPr lang="ru-RU" sz="2000" b="1" dirty="0" err="1"/>
              <a:t>історична</a:t>
            </a:r>
            <a:r>
              <a:rPr lang="ru-RU" sz="2000" b="1" dirty="0"/>
              <a:t> драма “</a:t>
            </a:r>
            <a:r>
              <a:rPr lang="ru-RU" sz="2000" b="1" dirty="0" err="1"/>
              <a:t>Мотря</a:t>
            </a:r>
            <a:r>
              <a:rPr lang="ru-RU" sz="2000" b="1" dirty="0"/>
              <a:t>”,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загинули</a:t>
            </a:r>
            <a:r>
              <a:rPr lang="ru-RU" sz="2000" b="1" dirty="0"/>
              <a:t>, </a:t>
            </a:r>
            <a:r>
              <a:rPr lang="ru-RU" sz="2000" b="1" dirty="0" err="1"/>
              <a:t>бо</a:t>
            </a:r>
            <a:r>
              <a:rPr lang="ru-RU" sz="2000" b="1" dirty="0"/>
              <a:t> </a:t>
            </a:r>
            <a:r>
              <a:rPr lang="ru-RU" sz="2000" b="1" dirty="0" err="1"/>
              <a:t>готель</a:t>
            </a:r>
            <a:r>
              <a:rPr lang="ru-RU" sz="2000" b="1" dirty="0"/>
              <a:t> </a:t>
            </a:r>
            <a:r>
              <a:rPr lang="ru-RU" sz="2000" b="1" dirty="0" err="1"/>
              <a:t>незабаром</a:t>
            </a:r>
            <a:r>
              <a:rPr lang="ru-RU" sz="2000" b="1" dirty="0"/>
              <a:t> </a:t>
            </a:r>
            <a:r>
              <a:rPr lang="ru-RU" sz="2000" b="1" dirty="0" err="1"/>
              <a:t>злетів</a:t>
            </a:r>
            <a:r>
              <a:rPr lang="ru-RU" sz="2000" b="1" dirty="0"/>
              <a:t> у </a:t>
            </a:r>
            <a:r>
              <a:rPr lang="ru-RU" sz="2000" b="1" dirty="0" err="1"/>
              <a:t>повітря</a:t>
            </a:r>
            <a:r>
              <a:rPr lang="ru-RU" sz="2000" b="1" dirty="0"/>
              <a:t>.</a:t>
            </a:r>
          </a:p>
          <a:p>
            <a:r>
              <a:rPr lang="ru-RU" sz="2000" b="1" dirty="0" err="1" smtClean="0"/>
              <a:t>Спершу</a:t>
            </a:r>
            <a:r>
              <a:rPr lang="ru-RU" sz="2000" b="1" dirty="0" smtClean="0"/>
              <a:t> </a:t>
            </a:r>
            <a:r>
              <a:rPr lang="ru-RU" sz="2000" b="1" dirty="0"/>
              <a:t>через </a:t>
            </a:r>
            <a:r>
              <a:rPr lang="ru-RU" sz="2000" b="1" dirty="0" err="1"/>
              <a:t>Карпати</a:t>
            </a:r>
            <a:r>
              <a:rPr lang="ru-RU" sz="2000" b="1" dirty="0"/>
              <a:t> </a:t>
            </a:r>
            <a:r>
              <a:rPr lang="ru-RU" sz="2000" b="1" dirty="0" err="1"/>
              <a:t>пробрався</a:t>
            </a:r>
            <a:r>
              <a:rPr lang="ru-RU" sz="2000" b="1" dirty="0"/>
              <a:t> до </a:t>
            </a:r>
            <a:r>
              <a:rPr lang="ru-RU" sz="2000" b="1" dirty="0" err="1"/>
              <a:t>Угорщини</a:t>
            </a:r>
            <a:r>
              <a:rPr lang="ru-RU" sz="2000" b="1" dirty="0"/>
              <a:t>, де </a:t>
            </a:r>
            <a:r>
              <a:rPr lang="ru-RU" sz="2000" b="1" dirty="0" err="1"/>
              <a:t>місяць</a:t>
            </a:r>
            <a:r>
              <a:rPr lang="ru-RU" sz="2000" b="1" dirty="0"/>
              <a:t> </a:t>
            </a:r>
            <a:r>
              <a:rPr lang="ru-RU" sz="2000" b="1" dirty="0" err="1"/>
              <a:t>пробув</a:t>
            </a:r>
            <a:r>
              <a:rPr lang="ru-RU" sz="2000" b="1" dirty="0"/>
              <a:t> у </a:t>
            </a:r>
            <a:r>
              <a:rPr lang="ru-RU" sz="2000" b="1" dirty="0" err="1"/>
              <a:t>містечку</a:t>
            </a:r>
            <a:r>
              <a:rPr lang="ru-RU" sz="2000" b="1" dirty="0"/>
              <a:t> </a:t>
            </a:r>
            <a:r>
              <a:rPr lang="ru-RU" sz="2000" b="1" dirty="0" err="1"/>
              <a:t>Шатмарі</a:t>
            </a:r>
            <a:r>
              <a:rPr lang="ru-RU" sz="2000" b="1" dirty="0"/>
              <a:t>, а </a:t>
            </a:r>
            <a:r>
              <a:rPr lang="ru-RU" sz="2000" b="1" dirty="0" err="1"/>
              <a:t>звідси</a:t>
            </a:r>
            <a:r>
              <a:rPr lang="ru-RU" sz="2000" b="1" dirty="0"/>
              <a:t> через </a:t>
            </a:r>
            <a:r>
              <a:rPr lang="ru-RU" sz="2000" b="1" dirty="0" err="1"/>
              <a:t>Пешт</a:t>
            </a:r>
            <a:r>
              <a:rPr lang="ru-RU" sz="2000" b="1" dirty="0"/>
              <a:t> — до </a:t>
            </a:r>
            <a:r>
              <a:rPr lang="ru-RU" sz="2000" b="1" dirty="0" err="1"/>
              <a:t>Відня</a:t>
            </a:r>
            <a:r>
              <a:rPr lang="ru-RU" sz="2000" b="1" dirty="0"/>
              <a:t>. </a:t>
            </a:r>
            <a:r>
              <a:rPr lang="ru-RU" sz="2000" b="1" dirty="0" err="1"/>
              <a:t>Столиця</a:t>
            </a:r>
            <a:r>
              <a:rPr lang="ru-RU" sz="2000" b="1" dirty="0"/>
              <a:t> </a:t>
            </a:r>
            <a:r>
              <a:rPr lang="ru-RU" sz="2000" b="1" dirty="0" err="1"/>
              <a:t>донедавна</a:t>
            </a:r>
            <a:r>
              <a:rPr lang="ru-RU" sz="2000" b="1" dirty="0"/>
              <a:t> </a:t>
            </a:r>
            <a:r>
              <a:rPr lang="ru-RU" sz="2000" b="1" dirty="0" err="1"/>
              <a:t>бундючної</a:t>
            </a:r>
            <a:r>
              <a:rPr lang="ru-RU" sz="2000" b="1" dirty="0"/>
              <a:t> Австро-</a:t>
            </a:r>
            <a:r>
              <a:rPr lang="ru-RU" sz="2000" b="1" dirty="0" err="1"/>
              <a:t>Угорської</a:t>
            </a:r>
            <a:r>
              <a:rPr lang="ru-RU" sz="2000" b="1" dirty="0"/>
              <a:t> </a:t>
            </a:r>
            <a:r>
              <a:rPr lang="ru-RU" sz="2000" b="1" dirty="0" err="1"/>
              <a:t>імперії</a:t>
            </a:r>
            <a:r>
              <a:rPr lang="ru-RU" sz="2000" b="1" dirty="0"/>
              <a:t> </a:t>
            </a:r>
            <a:r>
              <a:rPr lang="ru-RU" sz="2000" b="1" dirty="0" err="1"/>
              <a:t>геть</a:t>
            </a:r>
            <a:r>
              <a:rPr lang="ru-RU" sz="2000" b="1" dirty="0"/>
              <a:t> </a:t>
            </a:r>
            <a:r>
              <a:rPr lang="ru-RU" sz="2000" b="1" dirty="0" err="1"/>
              <a:t>втратила</a:t>
            </a:r>
            <a:r>
              <a:rPr lang="ru-RU" sz="2000" b="1" dirty="0"/>
              <a:t>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колишній</a:t>
            </a:r>
            <a:r>
              <a:rPr lang="ru-RU" sz="2000" b="1" dirty="0"/>
              <a:t> </a:t>
            </a:r>
            <a:r>
              <a:rPr lang="ru-RU" sz="2000" b="1" dirty="0" err="1"/>
              <a:t>глянець</a:t>
            </a:r>
            <a:r>
              <a:rPr lang="ru-RU" sz="2000" b="1" dirty="0"/>
              <a:t>, </a:t>
            </a:r>
            <a:r>
              <a:rPr lang="ru-RU" sz="2000" b="1" dirty="0" err="1"/>
              <a:t>перетворилася</a:t>
            </a:r>
            <a:r>
              <a:rPr lang="ru-RU" sz="2000" b="1" dirty="0"/>
              <a:t> на </a:t>
            </a:r>
            <a:r>
              <a:rPr lang="ru-RU" sz="2000" b="1" dirty="0" err="1"/>
              <a:t>вавілонське</a:t>
            </a:r>
            <a:r>
              <a:rPr lang="ru-RU" sz="2000" b="1" dirty="0"/>
              <a:t> </a:t>
            </a:r>
            <a:r>
              <a:rPr lang="ru-RU" sz="2000" b="1" dirty="0" err="1"/>
              <a:t>стовпотворіння</a:t>
            </a:r>
            <a:r>
              <a:rPr lang="ru-RU" sz="2000" b="1" dirty="0"/>
              <a:t>. </a:t>
            </a:r>
            <a:r>
              <a:rPr lang="ru-RU" sz="2000" b="1" dirty="0" err="1"/>
              <a:t>Звідки</a:t>
            </a:r>
            <a:r>
              <a:rPr lang="ru-RU" sz="2000" b="1" dirty="0"/>
              <a:t> </a:t>
            </a:r>
            <a:r>
              <a:rPr lang="ru-RU" sz="2000" b="1" dirty="0" err="1"/>
              <a:t>тільки</a:t>
            </a:r>
            <a:r>
              <a:rPr lang="ru-RU" sz="2000" b="1" dirty="0"/>
              <a:t> не </a:t>
            </a:r>
            <a:r>
              <a:rPr lang="ru-RU" sz="2000" b="1" dirty="0" err="1"/>
              <a:t>було</a:t>
            </a:r>
            <a:r>
              <a:rPr lang="ru-RU" sz="2000" b="1" dirty="0"/>
              <a:t> тут людей. От і </a:t>
            </a:r>
            <a:r>
              <a:rPr lang="ru-RU" sz="2000" b="1" dirty="0" err="1"/>
              <a:t>Лепкий</a:t>
            </a:r>
            <a:r>
              <a:rPr lang="ru-RU" sz="2000" b="1" dirty="0"/>
              <a:t> </a:t>
            </a:r>
            <a:r>
              <a:rPr lang="ru-RU" sz="2000" b="1" dirty="0" err="1"/>
              <a:t>зустрівся</a:t>
            </a:r>
            <a:r>
              <a:rPr lang="ru-RU" sz="2000" b="1" dirty="0"/>
              <a:t> </a:t>
            </a:r>
            <a:r>
              <a:rPr lang="ru-RU" sz="2000" b="1" dirty="0" err="1"/>
              <a:t>незабаром</a:t>
            </a:r>
            <a:r>
              <a:rPr lang="ru-RU" sz="2000" b="1" dirty="0"/>
              <a:t> з приятелями-</a:t>
            </a:r>
            <a:r>
              <a:rPr lang="ru-RU" sz="2000" b="1" dirty="0" err="1"/>
              <a:t>молодомузівцями</a:t>
            </a:r>
            <a:r>
              <a:rPr lang="ru-RU" sz="2000" b="1" dirty="0"/>
              <a:t> П. </a:t>
            </a:r>
            <a:r>
              <a:rPr lang="ru-RU" sz="2000" b="1" dirty="0" err="1"/>
              <a:t>Карманським</a:t>
            </a:r>
            <a:r>
              <a:rPr lang="ru-RU" sz="2000" b="1" dirty="0"/>
              <a:t> та В. </a:t>
            </a:r>
            <a:r>
              <a:rPr lang="ru-RU" sz="2000" b="1" dirty="0" err="1"/>
              <a:t>Пачовським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з Ф. </a:t>
            </a:r>
            <a:r>
              <a:rPr lang="ru-RU" sz="2000" b="1" dirty="0" err="1"/>
              <a:t>Колессою</a:t>
            </a:r>
            <a:r>
              <a:rPr lang="ru-RU" sz="2000" b="1" dirty="0"/>
              <a:t>, В. Щуратом, О. </a:t>
            </a:r>
            <a:r>
              <a:rPr lang="ru-RU" sz="2000" b="1" dirty="0" err="1"/>
              <a:t>Кульчицькою</a:t>
            </a:r>
            <a:r>
              <a:rPr lang="ru-RU" sz="2000" b="1" dirty="0"/>
              <a:t>, К. </a:t>
            </a:r>
            <a:r>
              <a:rPr lang="ru-RU" sz="2000" b="1" dirty="0" err="1"/>
              <a:t>Студинським</a:t>
            </a:r>
            <a:r>
              <a:rPr lang="ru-RU" sz="2000" b="1" dirty="0"/>
              <a:t> та </a:t>
            </a:r>
            <a:r>
              <a:rPr lang="ru-RU" sz="2000" b="1" dirty="0" err="1"/>
              <a:t>іншими</a:t>
            </a:r>
            <a:r>
              <a:rPr lang="ru-RU" sz="2000" b="1" dirty="0"/>
              <a:t> </a:t>
            </a:r>
            <a:r>
              <a:rPr lang="ru-RU" sz="2000" b="1" dirty="0" err="1"/>
              <a:t>давніми</a:t>
            </a:r>
            <a:r>
              <a:rPr lang="ru-RU" sz="2000" b="1" dirty="0"/>
              <a:t> </a:t>
            </a:r>
            <a:r>
              <a:rPr lang="ru-RU" sz="2000" b="1" dirty="0" err="1"/>
              <a:t>знайомими</a:t>
            </a:r>
            <a:r>
              <a:rPr lang="ru-RU" sz="2000" b="1" dirty="0"/>
              <a:t>. Почали разом </a:t>
            </a:r>
            <a:r>
              <a:rPr lang="ru-RU" sz="2000" b="1" dirty="0" err="1"/>
              <a:t>налагоджувати</a:t>
            </a:r>
            <a:r>
              <a:rPr lang="ru-RU" sz="2000" b="1" dirty="0"/>
              <a:t> </a:t>
            </a:r>
            <a:r>
              <a:rPr lang="ru-RU" sz="2000" b="1" dirty="0" err="1"/>
              <a:t>видавничу</a:t>
            </a:r>
            <a:r>
              <a:rPr lang="ru-RU" sz="2000" b="1" dirty="0"/>
              <a:t> справу — </a:t>
            </a:r>
            <a:r>
              <a:rPr lang="ru-RU" sz="2000" b="1" dirty="0" err="1"/>
              <a:t>видавати</a:t>
            </a:r>
            <a:r>
              <a:rPr lang="ru-RU" sz="2000" b="1" dirty="0"/>
              <a:t> </a:t>
            </a:r>
            <a:r>
              <a:rPr lang="ru-RU" sz="2000" b="1" dirty="0" err="1"/>
              <a:t>брошури</a:t>
            </a:r>
            <a:r>
              <a:rPr lang="ru-RU" sz="2000" b="1" dirty="0"/>
              <a:t>, </a:t>
            </a:r>
            <a:r>
              <a:rPr lang="ru-RU" sz="2000" b="1" dirty="0" err="1"/>
              <a:t>календар</a:t>
            </a:r>
            <a:r>
              <a:rPr lang="ru-RU" sz="2000" b="1" dirty="0"/>
              <a:t>, </a:t>
            </a:r>
            <a:r>
              <a:rPr lang="ru-RU" sz="2000" b="1" dirty="0" err="1"/>
              <a:t>народний</a:t>
            </a:r>
            <a:r>
              <a:rPr lang="ru-RU" sz="2000" b="1" dirty="0"/>
              <a:t> </a:t>
            </a:r>
            <a:r>
              <a:rPr lang="ru-RU" sz="2000" b="1" dirty="0" err="1"/>
              <a:t>буквар</a:t>
            </a:r>
            <a:r>
              <a:rPr lang="ru-RU" sz="2000" b="1" dirty="0"/>
              <a:t>, </a:t>
            </a:r>
            <a:r>
              <a:rPr lang="ru-RU" sz="2000" b="1" dirty="0" err="1"/>
              <a:t>збірники</a:t>
            </a:r>
            <a:r>
              <a:rPr lang="ru-RU" sz="2000" b="1" dirty="0"/>
              <a:t> </a:t>
            </a:r>
            <a:r>
              <a:rPr lang="ru-RU" sz="2000" b="1" dirty="0" err="1"/>
              <a:t>пісень</a:t>
            </a:r>
            <a:r>
              <a:rPr lang="ru-RU" sz="2000" b="1" dirty="0"/>
              <a:t>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88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 </a:t>
            </a:r>
            <a:r>
              <a:rPr lang="ru-RU" dirty="0" err="1"/>
              <a:t>восени</a:t>
            </a:r>
            <a:r>
              <a:rPr lang="ru-RU" dirty="0"/>
              <a:t> 1915р. </a:t>
            </a:r>
            <a:r>
              <a:rPr lang="ru-RU" dirty="0" err="1"/>
              <a:t>Лепкого</a:t>
            </a:r>
            <a:r>
              <a:rPr lang="ru-RU" dirty="0"/>
              <a:t> </a:t>
            </a:r>
            <a:r>
              <a:rPr lang="ru-RU" dirty="0" err="1"/>
              <a:t>мобілізовують</a:t>
            </a:r>
            <a:r>
              <a:rPr lang="ru-RU" dirty="0"/>
              <a:t>. Немолодого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послали б на фронт,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 не </a:t>
            </a:r>
            <a:r>
              <a:rPr lang="ru-RU" dirty="0" err="1"/>
              <a:t>подбали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для культурно-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табір</a:t>
            </a:r>
            <a:r>
              <a:rPr lang="ru-RU" dirty="0"/>
              <a:t> для </a:t>
            </a:r>
            <a:r>
              <a:rPr lang="ru-RU" dirty="0" err="1"/>
              <a:t>військовополонених</a:t>
            </a:r>
            <a:r>
              <a:rPr lang="ru-RU" dirty="0"/>
              <a:t>.</a:t>
            </a:r>
          </a:p>
          <a:p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/>
              <a:t>Б. </a:t>
            </a:r>
            <a:r>
              <a:rPr lang="ru-RU" dirty="0" err="1"/>
              <a:t>Лепкий</a:t>
            </a:r>
            <a:r>
              <a:rPr lang="ru-RU" dirty="0"/>
              <a:t>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тут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Австрії</a:t>
            </a:r>
            <a:r>
              <a:rPr lang="ru-RU" dirty="0"/>
              <a:t>.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Раштатті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, у 1916р., </a:t>
            </a:r>
            <a:r>
              <a:rPr lang="ru-RU" dirty="0" err="1"/>
              <a:t>перебрався</a:t>
            </a:r>
            <a:r>
              <a:rPr lang="ru-RU" dirty="0"/>
              <a:t> до </a:t>
            </a:r>
            <a:r>
              <a:rPr lang="ru-RU" dirty="0" err="1"/>
              <a:t>Вецлара</a:t>
            </a:r>
            <a:r>
              <a:rPr lang="ru-RU" dirty="0"/>
              <a:t>.</a:t>
            </a:r>
          </a:p>
          <a:p>
            <a:r>
              <a:rPr lang="ru-RU" dirty="0" err="1" smtClean="0"/>
              <a:t>Старовинне</a:t>
            </a:r>
            <a:r>
              <a:rPr lang="ru-RU" dirty="0" smtClean="0"/>
              <a:t> </a:t>
            </a:r>
            <a:r>
              <a:rPr lang="ru-RU" dirty="0" err="1"/>
              <a:t>містечко</a:t>
            </a:r>
            <a:r>
              <a:rPr lang="ru-RU" dirty="0"/>
              <a:t> </a:t>
            </a:r>
            <a:r>
              <a:rPr lang="ru-RU" dirty="0" err="1"/>
              <a:t>Вецлар</a:t>
            </a:r>
            <a:r>
              <a:rPr lang="ru-RU" dirty="0"/>
              <a:t> над </a:t>
            </a:r>
            <a:r>
              <a:rPr lang="ru-RU" dirty="0" err="1"/>
              <a:t>річкою</a:t>
            </a:r>
            <a:r>
              <a:rPr lang="ru-RU" dirty="0"/>
              <a:t> Ляном,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овіяне</a:t>
            </a:r>
            <a:r>
              <a:rPr lang="ru-RU" dirty="0"/>
              <a:t> романтикою. Тут колись жив великий </a:t>
            </a:r>
            <a:r>
              <a:rPr lang="ru-RU" dirty="0" err="1"/>
              <a:t>німецький</a:t>
            </a:r>
            <a:r>
              <a:rPr lang="ru-RU" dirty="0"/>
              <a:t> поет Й. В. Гете, все </a:t>
            </a:r>
            <a:r>
              <a:rPr lang="ru-RU" dirty="0" err="1"/>
              <a:t>дихало</a:t>
            </a:r>
            <a:r>
              <a:rPr lang="ru-RU" dirty="0"/>
              <a:t> </a:t>
            </a:r>
            <a:r>
              <a:rPr lang="ru-RU" dirty="0" err="1"/>
              <a:t>пам'яттю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. Та </a:t>
            </a:r>
            <a:r>
              <a:rPr lang="ru-RU" dirty="0" err="1"/>
              <a:t>романтичні</a:t>
            </a:r>
            <a:r>
              <a:rPr lang="ru-RU" dirty="0"/>
              <a:t> </a:t>
            </a:r>
            <a:r>
              <a:rPr lang="ru-RU" dirty="0" err="1"/>
              <a:t>легенди</a:t>
            </a:r>
            <a:r>
              <a:rPr lang="ru-RU" dirty="0"/>
              <a:t> і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контрастували</a:t>
            </a:r>
            <a:r>
              <a:rPr lang="ru-RU" dirty="0"/>
              <a:t> з </a:t>
            </a:r>
            <a:r>
              <a:rPr lang="ru-RU" dirty="0" err="1"/>
              <a:t>суворою</a:t>
            </a:r>
            <a:r>
              <a:rPr lang="ru-RU" dirty="0"/>
              <a:t> </a:t>
            </a:r>
            <a:r>
              <a:rPr lang="ru-RU" dirty="0" err="1"/>
              <a:t>дійсністю</a:t>
            </a:r>
            <a:r>
              <a:rPr lang="ru-RU" dirty="0"/>
              <a:t>: тут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табір</a:t>
            </a:r>
            <a:r>
              <a:rPr lang="ru-RU" dirty="0"/>
              <a:t> з </a:t>
            </a:r>
            <a:r>
              <a:rPr lang="ru-RU" dirty="0" err="1"/>
              <a:t>десятьма</a:t>
            </a:r>
            <a:r>
              <a:rPr lang="ru-RU" dirty="0"/>
              <a:t> </a:t>
            </a:r>
            <a:r>
              <a:rPr lang="ru-RU" dirty="0" err="1"/>
              <a:t>тисячами</a:t>
            </a:r>
            <a:r>
              <a:rPr lang="ru-RU" dirty="0"/>
              <a:t> </a:t>
            </a:r>
            <a:r>
              <a:rPr lang="ru-RU" dirty="0" err="1"/>
              <a:t>військовополонених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</a:t>
            </a:r>
          </a:p>
          <a:p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таборі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нелегка.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німецьке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ставилося</a:t>
            </a:r>
            <a:r>
              <a:rPr lang="ru-RU" dirty="0"/>
              <a:t> до </a:t>
            </a:r>
            <a:r>
              <a:rPr lang="ru-RU" dirty="0" err="1"/>
              <a:t>полонених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прихильно</a:t>
            </a:r>
            <a:r>
              <a:rPr lang="ru-RU" dirty="0"/>
              <a:t>, </a:t>
            </a:r>
            <a:r>
              <a:rPr lang="ru-RU" dirty="0" err="1"/>
              <a:t>вчорашні</a:t>
            </a:r>
            <a:r>
              <a:rPr lang="ru-RU" dirty="0"/>
              <a:t> </a:t>
            </a:r>
            <a:r>
              <a:rPr lang="ru-RU" dirty="0" err="1"/>
              <a:t>солдати</a:t>
            </a:r>
            <a:r>
              <a:rPr lang="ru-RU" dirty="0"/>
              <a:t>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сприймали</a:t>
            </a:r>
            <a:r>
              <a:rPr lang="ru-RU" dirty="0"/>
              <a:t> і культурно-</a:t>
            </a:r>
            <a:r>
              <a:rPr lang="ru-RU" dirty="0" err="1"/>
              <a:t>освітню</a:t>
            </a:r>
            <a:r>
              <a:rPr lang="ru-RU" dirty="0"/>
              <a:t> роботу,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ремісничих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 і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зрадниками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брав участь у </a:t>
            </a:r>
            <a:r>
              <a:rPr lang="ru-RU" dirty="0" err="1"/>
              <a:t>виставах</a:t>
            </a:r>
            <a:r>
              <a:rPr lang="ru-RU" dirty="0"/>
              <a:t>, концертах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майстрами</a:t>
            </a:r>
            <a:r>
              <a:rPr lang="ru-RU" dirty="0"/>
              <a:t>.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вистави</a:t>
            </a:r>
            <a:r>
              <a:rPr lang="ru-RU" dirty="0"/>
              <a:t> “На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гулі</a:t>
            </a:r>
            <a:r>
              <a:rPr lang="ru-RU" dirty="0"/>
              <a:t>” за </a:t>
            </a:r>
            <a:r>
              <a:rPr lang="ru-RU" dirty="0" err="1"/>
              <a:t>п'єсою</a:t>
            </a:r>
            <a:r>
              <a:rPr lang="ru-RU" dirty="0"/>
              <a:t> С. </a:t>
            </a:r>
            <a:r>
              <a:rPr lang="ru-RU" dirty="0" err="1"/>
              <a:t>Васильченка</a:t>
            </a:r>
            <a:r>
              <a:rPr lang="ru-RU" dirty="0"/>
              <a:t> </a:t>
            </a:r>
            <a:r>
              <a:rPr lang="ru-RU" dirty="0" err="1"/>
              <a:t>раптово</a:t>
            </a:r>
            <a:r>
              <a:rPr lang="ru-RU" dirty="0"/>
              <a:t> погасло </a:t>
            </a:r>
            <a:r>
              <a:rPr lang="ru-RU" dirty="0" err="1"/>
              <a:t>світло</a:t>
            </a:r>
            <a:r>
              <a:rPr lang="ru-RU" dirty="0"/>
              <a:t> і </a:t>
            </a:r>
            <a:r>
              <a:rPr lang="ru-RU" dirty="0" err="1"/>
              <a:t>ледь</a:t>
            </a:r>
            <a:r>
              <a:rPr lang="ru-RU" dirty="0"/>
              <a:t> не </a:t>
            </a:r>
            <a:r>
              <a:rPr lang="ru-RU" dirty="0" err="1"/>
              <a:t>зчинилася</a:t>
            </a:r>
            <a:r>
              <a:rPr lang="ru-RU" dirty="0"/>
              <a:t> </a:t>
            </a:r>
            <a:r>
              <a:rPr lang="ru-RU" dirty="0" err="1"/>
              <a:t>кривава</a:t>
            </a:r>
            <a:r>
              <a:rPr lang="ru-RU" dirty="0"/>
              <a:t> </a:t>
            </a:r>
            <a:r>
              <a:rPr lang="ru-RU" dirty="0" err="1"/>
              <a:t>бійка</a:t>
            </a:r>
            <a:r>
              <a:rPr lang="ru-RU" dirty="0"/>
              <a:t>.</a:t>
            </a:r>
          </a:p>
          <a:p>
            <a:r>
              <a:rPr lang="ru-RU" dirty="0" smtClean="0"/>
              <a:t>Та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лід</a:t>
            </a:r>
            <a:r>
              <a:rPr lang="ru-RU" dirty="0"/>
              <a:t> почав </a:t>
            </a:r>
            <a:r>
              <a:rPr lang="ru-RU" dirty="0" err="1"/>
              <a:t>танути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таких </a:t>
            </a:r>
            <a:r>
              <a:rPr lang="ru-RU" dirty="0" err="1"/>
              <a:t>вихователів</a:t>
            </a:r>
            <a:r>
              <a:rPr lang="ru-RU" dirty="0"/>
              <a:t>, як Б. </a:t>
            </a:r>
            <a:r>
              <a:rPr lang="ru-RU" dirty="0" err="1"/>
              <a:t>Лепкий</a:t>
            </a:r>
            <a:r>
              <a:rPr lang="ru-RU" dirty="0"/>
              <a:t>, В. </a:t>
            </a:r>
            <a:r>
              <a:rPr lang="ru-RU" dirty="0" err="1"/>
              <a:t>Пачовський</a:t>
            </a:r>
            <a:r>
              <a:rPr lang="ru-RU" dirty="0"/>
              <a:t>, М. Паращук (</a:t>
            </a:r>
            <a:r>
              <a:rPr lang="ru-RU" dirty="0" err="1"/>
              <a:t>відомий</a:t>
            </a:r>
            <a:r>
              <a:rPr lang="ru-RU" dirty="0"/>
              <a:t> скульптор), становище </a:t>
            </a:r>
            <a:r>
              <a:rPr lang="ru-RU" dirty="0" err="1"/>
              <a:t>змінилося</a:t>
            </a:r>
            <a:r>
              <a:rPr lang="ru-RU" dirty="0"/>
              <a:t>: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</a:t>
            </a:r>
            <a:r>
              <a:rPr lang="ru-RU" dirty="0" err="1"/>
              <a:t>колишньої</a:t>
            </a:r>
            <a:r>
              <a:rPr lang="ru-RU" dirty="0"/>
              <a:t> </a:t>
            </a:r>
            <a:r>
              <a:rPr lang="ru-RU" dirty="0" err="1"/>
              <a:t>царської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себе солдатами “его величества” і на будь-яку участь у культурно-</a:t>
            </a:r>
            <a:r>
              <a:rPr lang="ru-RU" dirty="0" err="1"/>
              <a:t>освітніх</a:t>
            </a:r>
            <a:r>
              <a:rPr lang="ru-RU" dirty="0"/>
              <a:t> заходах </a:t>
            </a:r>
            <a:r>
              <a:rPr lang="ru-RU" dirty="0" err="1"/>
              <a:t>дивилися</a:t>
            </a:r>
            <a:r>
              <a:rPr lang="ru-RU" dirty="0"/>
              <a:t> як на </a:t>
            </a:r>
            <a:r>
              <a:rPr lang="ru-RU" dirty="0" err="1"/>
              <a:t>зраду</a:t>
            </a:r>
            <a:r>
              <a:rPr lang="ru-RU" dirty="0"/>
              <a:t> </a:t>
            </a:r>
            <a:r>
              <a:rPr lang="ru-RU" dirty="0" err="1"/>
              <a:t>батьківщині</a:t>
            </a:r>
            <a:r>
              <a:rPr lang="ru-RU" dirty="0"/>
              <a:t>,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обдарованих</a:t>
            </a:r>
            <a:r>
              <a:rPr lang="ru-RU" dirty="0"/>
              <a:t> </a:t>
            </a:r>
            <a:r>
              <a:rPr lang="ru-RU" dirty="0" err="1"/>
              <a:t>різьбярів</a:t>
            </a:r>
            <a:r>
              <a:rPr lang="ru-RU" dirty="0"/>
              <a:t>, </a:t>
            </a:r>
            <a:r>
              <a:rPr lang="ru-RU" dirty="0" err="1"/>
              <a:t>декламаторів</a:t>
            </a:r>
            <a:r>
              <a:rPr lang="ru-RU" dirty="0"/>
              <a:t>, </a:t>
            </a:r>
            <a:r>
              <a:rPr lang="ru-RU" dirty="0" err="1"/>
              <a:t>гончарів</a:t>
            </a:r>
            <a:r>
              <a:rPr lang="ru-RU" dirty="0"/>
              <a:t>, </a:t>
            </a:r>
            <a:r>
              <a:rPr lang="ru-RU" dirty="0" err="1"/>
              <a:t>літераторів</a:t>
            </a:r>
            <a:r>
              <a:rPr lang="ru-RU" dirty="0"/>
              <a:t>. В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часом </a:t>
            </a:r>
            <a:r>
              <a:rPr lang="ru-RU" dirty="0" err="1"/>
              <a:t>спершу</a:t>
            </a:r>
            <a:r>
              <a:rPr lang="ru-RU" dirty="0"/>
              <a:t> скинули царя,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Жовтнева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. 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закінчувалася</a:t>
            </a:r>
            <a:r>
              <a:rPr lang="ru-RU" dirty="0"/>
              <a:t>, і </a:t>
            </a:r>
            <a:r>
              <a:rPr lang="ru-RU" dirty="0" err="1"/>
              <a:t>полонені</a:t>
            </a:r>
            <a:r>
              <a:rPr lang="ru-RU" dirty="0"/>
              <a:t> стали </a:t>
            </a:r>
            <a:r>
              <a:rPr lang="ru-RU" dirty="0" err="1"/>
              <a:t>повертатися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36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00" y="26515"/>
            <a:ext cx="9128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Навколо</a:t>
            </a:r>
            <a:r>
              <a:rPr lang="ru-RU" b="1" dirty="0"/>
              <a:t> </a:t>
            </a:r>
            <a:r>
              <a:rPr lang="ru-RU" b="1" dirty="0" err="1"/>
              <a:t>письменника</a:t>
            </a:r>
            <a:r>
              <a:rPr lang="ru-RU" b="1" dirty="0"/>
              <a:t> </a:t>
            </a:r>
            <a:r>
              <a:rPr lang="ru-RU" b="1" dirty="0" err="1"/>
              <a:t>гуртувалася</a:t>
            </a:r>
            <a:r>
              <a:rPr lang="ru-RU" b="1" dirty="0"/>
              <a:t> молодь, </a:t>
            </a:r>
            <a:r>
              <a:rPr lang="ru-RU" b="1" dirty="0" err="1"/>
              <a:t>проводилися</a:t>
            </a:r>
            <a:r>
              <a:rPr lang="ru-RU" b="1" dirty="0"/>
              <a:t> </a:t>
            </a:r>
            <a:r>
              <a:rPr lang="ru-RU" b="1" dirty="0" err="1"/>
              <a:t>літературні</a:t>
            </a:r>
            <a:r>
              <a:rPr lang="ru-RU" b="1" dirty="0"/>
              <a:t> </a:t>
            </a:r>
            <a:r>
              <a:rPr lang="ru-RU" b="1" dirty="0" err="1"/>
              <a:t>вечори</a:t>
            </a:r>
            <a:r>
              <a:rPr lang="ru-RU" b="1" dirty="0"/>
              <a:t>, на </a:t>
            </a:r>
            <a:r>
              <a:rPr lang="ru-RU" b="1" dirty="0" err="1"/>
              <a:t>яких</a:t>
            </a:r>
            <a:r>
              <a:rPr lang="ru-RU" b="1" dirty="0"/>
              <a:t> звучали </a:t>
            </a:r>
            <a:r>
              <a:rPr lang="ru-RU" b="1" dirty="0" err="1"/>
              <a:t>поезії</a:t>
            </a:r>
            <a:r>
              <a:rPr lang="ru-RU" b="1" dirty="0"/>
              <a:t> Т. </a:t>
            </a:r>
            <a:r>
              <a:rPr lang="ru-RU" b="1" dirty="0" err="1"/>
              <a:t>Шевченка</a:t>
            </a:r>
            <a:r>
              <a:rPr lang="ru-RU" b="1" dirty="0"/>
              <a:t>, І. Франка, самого Б. </a:t>
            </a:r>
            <a:r>
              <a:rPr lang="ru-RU" b="1" dirty="0" err="1"/>
              <a:t>Лепкого</a:t>
            </a:r>
            <a:r>
              <a:rPr lang="ru-RU" b="1" dirty="0"/>
              <a:t>, </a:t>
            </a:r>
            <a:r>
              <a:rPr lang="ru-RU" b="1" dirty="0" err="1"/>
              <a:t>лунали</a:t>
            </a:r>
            <a:r>
              <a:rPr lang="ru-RU" b="1" dirty="0"/>
              <a:t> </a:t>
            </a:r>
            <a:r>
              <a:rPr lang="ru-RU" b="1" dirty="0" err="1"/>
              <a:t>пісні</a:t>
            </a:r>
            <a:r>
              <a:rPr lang="ru-RU" b="1" dirty="0"/>
              <a:t>. </a:t>
            </a:r>
            <a:r>
              <a:rPr lang="ru-RU" b="1" dirty="0" err="1"/>
              <a:t>Польська</a:t>
            </a:r>
            <a:r>
              <a:rPr lang="ru-RU" b="1" dirty="0"/>
              <a:t> </a:t>
            </a:r>
            <a:r>
              <a:rPr lang="ru-RU" b="1" dirty="0" err="1"/>
              <a:t>окупаційна</a:t>
            </a:r>
            <a:r>
              <a:rPr lang="ru-RU" b="1" dirty="0"/>
              <a:t> </a:t>
            </a:r>
            <a:r>
              <a:rPr lang="ru-RU" b="1" dirty="0" err="1"/>
              <a:t>влада</a:t>
            </a:r>
            <a:r>
              <a:rPr lang="ru-RU" b="1" dirty="0"/>
              <a:t> проводила </a:t>
            </a:r>
            <a:r>
              <a:rPr lang="ru-RU" b="1" dirty="0" err="1"/>
              <a:t>каральні</a:t>
            </a:r>
            <a:r>
              <a:rPr lang="ru-RU" b="1" dirty="0"/>
              <a:t> </a:t>
            </a:r>
            <a:r>
              <a:rPr lang="ru-RU" b="1" dirty="0" err="1"/>
              <a:t>акції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культурних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не </a:t>
            </a:r>
            <a:r>
              <a:rPr lang="ru-RU" b="1" dirty="0" err="1"/>
              <a:t>оминули</a:t>
            </a:r>
            <a:r>
              <a:rPr lang="ru-RU" b="1" dirty="0"/>
              <a:t> й Черча. Як </a:t>
            </a:r>
            <a:r>
              <a:rPr lang="ru-RU" b="1" dirty="0" err="1"/>
              <a:t>згадують</a:t>
            </a:r>
            <a:r>
              <a:rPr lang="ru-RU" b="1" dirty="0"/>
              <a:t> </a:t>
            </a:r>
            <a:r>
              <a:rPr lang="ru-RU" b="1" dirty="0" err="1"/>
              <a:t>мешканці</a:t>
            </a:r>
            <a:r>
              <a:rPr lang="ru-RU" b="1" dirty="0"/>
              <a:t> села, не раз </a:t>
            </a:r>
            <a:r>
              <a:rPr lang="ru-RU" b="1" dirty="0" err="1"/>
              <a:t>сюди</a:t>
            </a:r>
            <a:r>
              <a:rPr lang="ru-RU" b="1" dirty="0"/>
              <a:t> “</a:t>
            </a:r>
            <a:r>
              <a:rPr lang="ru-RU" b="1" dirty="0" err="1"/>
              <a:t>налітали</a:t>
            </a:r>
            <a:r>
              <a:rPr lang="ru-RU" b="1" dirty="0"/>
              <a:t> </a:t>
            </a:r>
            <a:r>
              <a:rPr lang="ru-RU" b="1" dirty="0" err="1"/>
              <a:t>поліцаї</a:t>
            </a:r>
            <a:r>
              <a:rPr lang="ru-RU" b="1" dirty="0"/>
              <a:t> і </a:t>
            </a:r>
            <a:r>
              <a:rPr lang="ru-RU" b="1" dirty="0" err="1"/>
              <a:t>розганяли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вечора</a:t>
            </a:r>
            <a:r>
              <a:rPr lang="ru-RU" b="1" dirty="0"/>
              <a:t>. </a:t>
            </a:r>
            <a:r>
              <a:rPr lang="ru-RU" b="1" dirty="0" err="1"/>
              <a:t>Якось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Богданом </a:t>
            </a:r>
            <a:r>
              <a:rPr lang="ru-RU" b="1" dirty="0" err="1"/>
              <a:t>Лепким</a:t>
            </a:r>
            <a:r>
              <a:rPr lang="ru-RU" b="1" dirty="0"/>
              <a:t> і </a:t>
            </a:r>
            <a:r>
              <a:rPr lang="ru-RU" b="1" dirty="0" err="1"/>
              <a:t>поліціянтом</a:t>
            </a:r>
            <a:r>
              <a:rPr lang="ru-RU" b="1" dirty="0"/>
              <a:t> </a:t>
            </a:r>
            <a:r>
              <a:rPr lang="ru-RU" b="1" dirty="0" err="1"/>
              <a:t>виник</a:t>
            </a:r>
            <a:r>
              <a:rPr lang="ru-RU" b="1" dirty="0"/>
              <a:t> </a:t>
            </a:r>
            <a:r>
              <a:rPr lang="ru-RU" b="1" dirty="0" err="1"/>
              <a:t>інцидент</a:t>
            </a:r>
            <a:r>
              <a:rPr lang="ru-RU" b="1" dirty="0"/>
              <a:t>. </a:t>
            </a:r>
            <a:r>
              <a:rPr lang="ru-RU" b="1" dirty="0" err="1"/>
              <a:t>Письменник</a:t>
            </a:r>
            <a:r>
              <a:rPr lang="ru-RU" b="1" dirty="0"/>
              <a:t> заявив </a:t>
            </a:r>
            <a:r>
              <a:rPr lang="ru-RU" b="1" dirty="0" err="1"/>
              <a:t>свій</a:t>
            </a:r>
            <a:r>
              <a:rPr lang="ru-RU" b="1" dirty="0"/>
              <a:t> протест </a:t>
            </a:r>
            <a:r>
              <a:rPr lang="ru-RU" b="1" dirty="0" err="1"/>
              <a:t>представникові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брутального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сільської</a:t>
            </a:r>
            <a:r>
              <a:rPr lang="ru-RU" b="1" dirty="0"/>
              <a:t> </a:t>
            </a:r>
            <a:r>
              <a:rPr lang="ru-RU" b="1" dirty="0" err="1"/>
              <a:t>дівчини</a:t>
            </a:r>
            <a:r>
              <a:rPr lang="ru-RU" b="1" dirty="0"/>
              <a:t>. Мало того,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сивоголового</a:t>
            </a:r>
            <a:r>
              <a:rPr lang="ru-RU" b="1" dirty="0"/>
              <a:t> </a:t>
            </a:r>
            <a:r>
              <a:rPr lang="ru-RU" b="1" dirty="0" err="1"/>
              <a:t>професора</a:t>
            </a:r>
            <a:r>
              <a:rPr lang="ru-RU" b="1" dirty="0"/>
              <a:t> </a:t>
            </a:r>
            <a:r>
              <a:rPr lang="ru-RU" b="1" dirty="0" err="1"/>
              <a:t>поліціянти</a:t>
            </a:r>
            <a:r>
              <a:rPr lang="ru-RU" b="1" dirty="0"/>
              <a:t> грубо </a:t>
            </a:r>
            <a:r>
              <a:rPr lang="ru-RU" b="1" dirty="0" err="1"/>
              <a:t>обізвали</a:t>
            </a:r>
            <a:r>
              <a:rPr lang="ru-RU" b="1" dirty="0"/>
              <a:t> і </a:t>
            </a:r>
            <a:r>
              <a:rPr lang="ru-RU" b="1" dirty="0" err="1"/>
              <a:t>силоміць</a:t>
            </a:r>
            <a:r>
              <a:rPr lang="ru-RU" b="1" dirty="0"/>
              <a:t> </a:t>
            </a:r>
            <a:r>
              <a:rPr lang="ru-RU" b="1" dirty="0" err="1"/>
              <a:t>відпровадили</a:t>
            </a:r>
            <a:r>
              <a:rPr lang="ru-RU" b="1" dirty="0"/>
              <a:t> </a:t>
            </a:r>
            <a:r>
              <a:rPr lang="ru-RU" b="1" dirty="0" err="1"/>
              <a:t>додому</a:t>
            </a:r>
            <a:r>
              <a:rPr lang="ru-RU" b="1" dirty="0"/>
              <a:t>, про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поведінку</a:t>
            </a:r>
            <a:r>
              <a:rPr lang="ru-RU" b="1" dirty="0"/>
              <a:t> </a:t>
            </a:r>
            <a:r>
              <a:rPr lang="ru-RU" b="1" dirty="0" err="1"/>
              <a:t>дізналося</a:t>
            </a:r>
            <a:r>
              <a:rPr lang="ru-RU" b="1" dirty="0"/>
              <a:t> </a:t>
            </a:r>
            <a:r>
              <a:rPr lang="ru-RU" b="1" dirty="0" err="1"/>
              <a:t>університетське</a:t>
            </a:r>
            <a:r>
              <a:rPr lang="ru-RU" b="1" dirty="0"/>
              <a:t> начальство. Ходили чутки, </a:t>
            </a:r>
            <a:r>
              <a:rPr lang="ru-RU" b="1" dirty="0" err="1"/>
              <a:t>що</a:t>
            </a:r>
            <a:r>
              <a:rPr lang="ru-RU" b="1" dirty="0"/>
              <a:t> з </a:t>
            </a:r>
            <a:r>
              <a:rPr lang="ru-RU" b="1" dirty="0" err="1"/>
              <a:t>цього</a:t>
            </a:r>
            <a:r>
              <a:rPr lang="ru-RU" b="1" dirty="0"/>
              <a:t> приводу </a:t>
            </a:r>
            <a:r>
              <a:rPr lang="ru-RU" b="1" dirty="0" err="1"/>
              <a:t>Лепкий</a:t>
            </a:r>
            <a:r>
              <a:rPr lang="ru-RU" b="1" dirty="0"/>
              <a:t>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неприємності</a:t>
            </a:r>
            <a:r>
              <a:rPr lang="ru-RU" b="1" dirty="0"/>
              <a:t>”.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0" y="261183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окупації</a:t>
            </a:r>
            <a:r>
              <a:rPr lang="ru-RU" b="1" dirty="0"/>
              <a:t> </a:t>
            </a:r>
            <a:r>
              <a:rPr lang="ru-RU" b="1" dirty="0" err="1"/>
              <a:t>Польщі</a:t>
            </a:r>
            <a:r>
              <a:rPr lang="ru-RU" b="1" dirty="0"/>
              <a:t> </a:t>
            </a:r>
            <a:r>
              <a:rPr lang="ru-RU" b="1" dirty="0" err="1"/>
              <a:t>фашистською</a:t>
            </a:r>
            <a:r>
              <a:rPr lang="ru-RU" b="1" dirty="0"/>
              <a:t> </a:t>
            </a:r>
            <a:r>
              <a:rPr lang="ru-RU" b="1" dirty="0" err="1"/>
              <a:t>Німеччиною</a:t>
            </a:r>
            <a:r>
              <a:rPr lang="ru-RU" b="1" dirty="0"/>
              <a:t> становище </a:t>
            </a:r>
            <a:r>
              <a:rPr lang="ru-RU" b="1" dirty="0" err="1"/>
              <a:t>письменника</a:t>
            </a:r>
            <a:r>
              <a:rPr lang="ru-RU" b="1" dirty="0"/>
              <a:t> стало особливо </a:t>
            </a:r>
            <a:r>
              <a:rPr lang="ru-RU" b="1" dirty="0" err="1"/>
              <a:t>важким</a:t>
            </a:r>
            <a:r>
              <a:rPr lang="ru-RU" b="1" dirty="0"/>
              <a:t>: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втратив</a:t>
            </a:r>
            <a:r>
              <a:rPr lang="ru-RU" b="1" dirty="0"/>
              <a:t> посаду в </a:t>
            </a:r>
            <a:r>
              <a:rPr lang="ru-RU" b="1" dirty="0" err="1"/>
              <a:t>Краківському</a:t>
            </a:r>
            <a:r>
              <a:rPr lang="ru-RU" b="1" dirty="0"/>
              <a:t> </a:t>
            </a:r>
            <a:r>
              <a:rPr lang="ru-RU" b="1" dirty="0" err="1"/>
              <a:t>університеті</a:t>
            </a:r>
            <a:r>
              <a:rPr lang="ru-RU" b="1" dirty="0"/>
              <a:t>. Помер </a:t>
            </a:r>
            <a:r>
              <a:rPr lang="ru-RU" b="1" dirty="0" err="1"/>
              <a:t>письменник</a:t>
            </a:r>
            <a:r>
              <a:rPr lang="ru-RU" b="1" dirty="0"/>
              <a:t> 21 </a:t>
            </a:r>
            <a:r>
              <a:rPr lang="ru-RU" b="1" dirty="0" err="1"/>
              <a:t>липня</a:t>
            </a:r>
            <a:r>
              <a:rPr lang="ru-RU" b="1" dirty="0"/>
              <a:t> 1941p., </a:t>
            </a:r>
            <a:r>
              <a:rPr lang="ru-RU" b="1" dirty="0" err="1"/>
              <a:t>похований</a:t>
            </a:r>
            <a:r>
              <a:rPr lang="ru-RU" b="1" dirty="0"/>
              <a:t> у </a:t>
            </a:r>
            <a:r>
              <a:rPr lang="ru-RU" b="1" dirty="0" err="1"/>
              <a:t>Кракові</a:t>
            </a:r>
            <a:r>
              <a:rPr lang="ru-RU" b="1" dirty="0"/>
              <a:t> на </a:t>
            </a:r>
            <a:r>
              <a:rPr lang="ru-RU" b="1" dirty="0" err="1"/>
              <a:t>Раковецькому</a:t>
            </a:r>
            <a:r>
              <a:rPr lang="ru-RU" b="1" dirty="0"/>
              <a:t> </a:t>
            </a:r>
            <a:r>
              <a:rPr lang="ru-RU" b="1" dirty="0" err="1"/>
              <a:t>цвинтарі</a:t>
            </a:r>
            <a:r>
              <a:rPr lang="ru-RU" b="1" dirty="0"/>
              <a:t>. В 1972p. на </a:t>
            </a:r>
            <a:r>
              <a:rPr lang="ru-RU" b="1" dirty="0" err="1"/>
              <a:t>могилі</a:t>
            </a:r>
            <a:r>
              <a:rPr lang="ru-RU" b="1" dirty="0"/>
              <a:t> </a:t>
            </a:r>
            <a:r>
              <a:rPr lang="ru-RU" b="1" dirty="0" err="1"/>
              <a:t>встановлено</a:t>
            </a:r>
            <a:r>
              <a:rPr lang="ru-RU" b="1" dirty="0"/>
              <a:t> </a:t>
            </a:r>
            <a:r>
              <a:rPr lang="ru-RU" b="1" dirty="0" err="1"/>
              <a:t>барельєф</a:t>
            </a:r>
            <a:r>
              <a:rPr lang="ru-RU" b="1" dirty="0"/>
              <a:t>, 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ім'ям</a:t>
            </a:r>
            <a:r>
              <a:rPr lang="ru-RU" b="1" dirty="0"/>
              <a:t> названо одну з </a:t>
            </a:r>
            <a:r>
              <a:rPr lang="ru-RU" b="1" dirty="0" err="1"/>
              <a:t>вулиць</a:t>
            </a:r>
            <a:r>
              <a:rPr lang="ru-RU" b="1" dirty="0"/>
              <a:t> </a:t>
            </a:r>
            <a:r>
              <a:rPr lang="ru-RU" b="1" dirty="0" err="1"/>
              <a:t>міста</a:t>
            </a:r>
            <a:r>
              <a:rPr lang="ru-RU" b="1" dirty="0"/>
              <a:t>. На жаль, </a:t>
            </a:r>
            <a:r>
              <a:rPr lang="ru-RU" b="1" dirty="0" err="1"/>
              <a:t>вулиця</a:t>
            </a:r>
            <a:r>
              <a:rPr lang="ru-RU" b="1" dirty="0"/>
              <a:t> </a:t>
            </a:r>
            <a:r>
              <a:rPr lang="ru-RU" b="1" dirty="0" err="1"/>
              <a:t>тепер</a:t>
            </a:r>
            <a:r>
              <a:rPr lang="ru-RU" b="1" dirty="0"/>
              <a:t> </a:t>
            </a:r>
            <a:r>
              <a:rPr lang="ru-RU" b="1" dirty="0" err="1"/>
              <a:t>перейменована</a:t>
            </a:r>
            <a:r>
              <a:rPr lang="ru-RU" b="1" dirty="0"/>
              <a:t>: до </a:t>
            </a:r>
            <a:r>
              <a:rPr lang="ru-RU" b="1" dirty="0" err="1"/>
              <a:t>замовчування</a:t>
            </a:r>
            <a:r>
              <a:rPr lang="ru-RU" b="1" dirty="0"/>
              <a:t> </a:t>
            </a:r>
            <a:r>
              <a:rPr lang="ru-RU" b="1" dirty="0" err="1"/>
              <a:t>творчості</a:t>
            </a:r>
            <a:r>
              <a:rPr lang="ru-RU" b="1" dirty="0"/>
              <a:t> </a:t>
            </a:r>
            <a:r>
              <a:rPr lang="ru-RU" b="1" dirty="0" err="1"/>
              <a:t>письменника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десятиліть</a:t>
            </a:r>
            <a:r>
              <a:rPr lang="ru-RU" b="1" dirty="0"/>
              <a:t> </a:t>
            </a:r>
            <a:r>
              <a:rPr lang="ru-RU" b="1" dirty="0" err="1"/>
              <a:t>додалося</a:t>
            </a:r>
            <a:r>
              <a:rPr lang="ru-RU" b="1" dirty="0"/>
              <a:t> </a:t>
            </a:r>
            <a:r>
              <a:rPr lang="ru-RU" b="1" dirty="0" err="1"/>
              <a:t>стирання</a:t>
            </a:r>
            <a:r>
              <a:rPr lang="ru-RU" b="1" dirty="0"/>
              <a:t> </a:t>
            </a:r>
            <a:r>
              <a:rPr lang="ru-RU" b="1" dirty="0" err="1"/>
              <a:t>пам'яті</a:t>
            </a:r>
            <a:r>
              <a:rPr lang="ru-RU" b="1" dirty="0"/>
              <a:t> про </a:t>
            </a:r>
            <a:r>
              <a:rPr lang="ru-RU" b="1" dirty="0" err="1"/>
              <a:t>нього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r>
              <a:rPr lang="ru-RU" b="1" dirty="0"/>
              <a:t>Але </a:t>
            </a:r>
            <a:r>
              <a:rPr lang="ru-RU" b="1" dirty="0" err="1"/>
              <a:t>створеного</a:t>
            </a:r>
            <a:r>
              <a:rPr lang="ru-RU" b="1" dirty="0"/>
              <a:t> Б. </a:t>
            </a:r>
            <a:r>
              <a:rPr lang="ru-RU" b="1" dirty="0" err="1"/>
              <a:t>Лепким</a:t>
            </a:r>
            <a:r>
              <a:rPr lang="ru-RU" b="1" dirty="0"/>
              <a:t> </a:t>
            </a:r>
            <a:r>
              <a:rPr lang="ru-RU" b="1" dirty="0" err="1"/>
              <a:t>забуття</a:t>
            </a:r>
            <a:r>
              <a:rPr lang="ru-RU" b="1" dirty="0"/>
              <a:t> </a:t>
            </a:r>
            <a:r>
              <a:rPr lang="ru-RU" b="1" dirty="0" err="1"/>
              <a:t>поглинути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усе </a:t>
            </a:r>
            <a:r>
              <a:rPr lang="ru-RU" b="1" dirty="0" err="1"/>
              <a:t>життя</a:t>
            </a:r>
            <a:r>
              <a:rPr lang="ru-RU" b="1" dirty="0"/>
              <a:t> і весь талант </a:t>
            </a:r>
            <a:r>
              <a:rPr lang="ru-RU" b="1" dirty="0" err="1"/>
              <a:t>присвятив</a:t>
            </a:r>
            <a:r>
              <a:rPr lang="ru-RU" b="1" dirty="0"/>
              <a:t> </a:t>
            </a:r>
            <a:r>
              <a:rPr lang="ru-RU" b="1" dirty="0" err="1"/>
              <a:t>своєму</a:t>
            </a:r>
            <a:r>
              <a:rPr lang="ru-RU" b="1" dirty="0"/>
              <a:t> </a:t>
            </a:r>
            <a:r>
              <a:rPr lang="ru-RU" b="1" dirty="0" err="1"/>
              <a:t>народові</a:t>
            </a:r>
            <a:r>
              <a:rPr lang="ru-RU" b="1" dirty="0"/>
              <a:t>, </a:t>
            </a:r>
            <a:r>
              <a:rPr lang="ru-RU" b="1" dirty="0" err="1"/>
              <a:t>збагаченню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, </a:t>
            </a:r>
            <a:r>
              <a:rPr lang="ru-RU" b="1" dirty="0" err="1"/>
              <a:t>літератури</a:t>
            </a:r>
            <a:r>
              <a:rPr lang="ru-RU" b="1" dirty="0"/>
              <a:t>. </a:t>
            </a:r>
            <a:r>
              <a:rPr lang="ru-RU" b="1" dirty="0" err="1"/>
              <a:t>Вражає</a:t>
            </a:r>
            <a:r>
              <a:rPr lang="ru-RU" b="1" dirty="0"/>
              <a:t> — </a:t>
            </a:r>
            <a:r>
              <a:rPr lang="ru-RU" b="1" dirty="0" err="1"/>
              <a:t>універсалізм</a:t>
            </a:r>
            <a:r>
              <a:rPr lang="ru-RU" b="1" dirty="0"/>
              <a:t>, </a:t>
            </a:r>
            <a:r>
              <a:rPr lang="ru-RU" b="1" dirty="0" err="1"/>
              <a:t>багатогранність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творчих</a:t>
            </a:r>
            <a:r>
              <a:rPr lang="ru-RU" b="1" dirty="0"/>
              <a:t> </a:t>
            </a:r>
            <a:r>
              <a:rPr lang="ru-RU" b="1" dirty="0" err="1"/>
              <a:t>інтересів</a:t>
            </a:r>
            <a:r>
              <a:rPr lang="ru-RU" b="1" dirty="0"/>
              <a:t>, </a:t>
            </a:r>
            <a:r>
              <a:rPr lang="ru-RU" b="1" dirty="0" err="1"/>
              <a:t>чим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близький</a:t>
            </a:r>
            <a:r>
              <a:rPr lang="ru-RU" b="1" dirty="0"/>
              <a:t> до І. Франка. І, </a:t>
            </a:r>
            <a:r>
              <a:rPr lang="ru-RU" b="1" dirty="0" err="1"/>
              <a:t>мабуть</a:t>
            </a:r>
            <a:r>
              <a:rPr lang="ru-RU" b="1" dirty="0"/>
              <a:t>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погодитися</a:t>
            </a:r>
            <a:r>
              <a:rPr lang="ru-RU" b="1" dirty="0"/>
              <a:t> з </a:t>
            </a:r>
            <a:r>
              <a:rPr lang="ru-RU" b="1" dirty="0" err="1"/>
              <a:t>думкою</a:t>
            </a:r>
            <a:r>
              <a:rPr lang="ru-RU" b="1" dirty="0"/>
              <a:t> </a:t>
            </a:r>
            <a:r>
              <a:rPr lang="ru-RU" b="1" dirty="0" err="1"/>
              <a:t>дослідників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письменника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коли </a:t>
            </a:r>
            <a:r>
              <a:rPr lang="ru-RU" b="1" dirty="0" err="1"/>
              <a:t>стихією</a:t>
            </a:r>
            <a:r>
              <a:rPr lang="ru-RU" b="1" dirty="0"/>
              <a:t> </a:t>
            </a:r>
            <a:r>
              <a:rPr lang="ru-RU" b="1" dirty="0" err="1"/>
              <a:t>творчої</a:t>
            </a:r>
            <a:r>
              <a:rPr lang="ru-RU" b="1" dirty="0"/>
              <a:t> </a:t>
            </a:r>
            <a:r>
              <a:rPr lang="ru-RU" b="1" dirty="0" err="1"/>
              <a:t>натури</a:t>
            </a:r>
            <a:r>
              <a:rPr lang="ru-RU" b="1" dirty="0"/>
              <a:t> І. Франка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боротьба</a:t>
            </a:r>
            <a:r>
              <a:rPr lang="ru-RU" b="1" dirty="0"/>
              <a:t>, то </a:t>
            </a:r>
            <a:r>
              <a:rPr lang="ru-RU" b="1" dirty="0" err="1"/>
              <a:t>стихією</a:t>
            </a:r>
            <a:r>
              <a:rPr lang="ru-RU" b="1" dirty="0"/>
              <a:t> Б. </a:t>
            </a:r>
            <a:r>
              <a:rPr lang="ru-RU" b="1" dirty="0" err="1"/>
              <a:t>Лепкого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естетична</a:t>
            </a:r>
            <a:r>
              <a:rPr lang="ru-RU" b="1" dirty="0"/>
              <a:t> </a:t>
            </a:r>
            <a:r>
              <a:rPr lang="ru-RU" b="1" dirty="0" err="1"/>
              <a:t>насолода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творення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51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887491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Я знаю</a:t>
            </a:r>
          </a:p>
          <a:p>
            <a:r>
              <a:rPr lang="ru-RU" b="1" dirty="0"/>
              <a:t> </a:t>
            </a:r>
          </a:p>
          <a:p>
            <a:r>
              <a:rPr lang="ru-RU" b="1" dirty="0" smtClean="0"/>
              <a:t>Я </a:t>
            </a:r>
            <a:r>
              <a:rPr lang="ru-RU" b="1" dirty="0"/>
              <a:t>знаю, </a:t>
            </a:r>
            <a:r>
              <a:rPr lang="ru-RU" b="1" dirty="0" err="1"/>
              <a:t>що</a:t>
            </a:r>
            <a:r>
              <a:rPr lang="ru-RU" b="1" dirty="0"/>
              <a:t> нема </a:t>
            </a:r>
            <a:r>
              <a:rPr lang="ru-RU" b="1" dirty="0" err="1"/>
              <a:t>мені</a:t>
            </a:r>
            <a:r>
              <a:rPr lang="ru-RU" b="1" dirty="0"/>
              <a:t> </a:t>
            </a:r>
          </a:p>
          <a:p>
            <a:r>
              <a:rPr lang="ru-RU" b="1" dirty="0" err="1"/>
              <a:t>Між</a:t>
            </a:r>
            <a:r>
              <a:rPr lang="ru-RU" b="1" dirty="0"/>
              <a:t> вами </a:t>
            </a:r>
            <a:r>
              <a:rPr lang="ru-RU" b="1" dirty="0" err="1"/>
              <a:t>місця</a:t>
            </a:r>
            <a:r>
              <a:rPr lang="ru-RU" b="1" dirty="0"/>
              <a:t>, </a:t>
            </a:r>
            <a:r>
              <a:rPr lang="ru-RU" b="1" dirty="0" err="1"/>
              <a:t>браття</a:t>
            </a:r>
            <a:r>
              <a:rPr lang="ru-RU" b="1" dirty="0"/>
              <a:t> </a:t>
            </a:r>
            <a:r>
              <a:rPr lang="ru-RU" b="1" dirty="0" err="1"/>
              <a:t>милі</a:t>
            </a:r>
            <a:r>
              <a:rPr lang="ru-RU" b="1" dirty="0"/>
              <a:t>, </a:t>
            </a:r>
          </a:p>
          <a:p>
            <a:r>
              <a:rPr lang="ru-RU" b="1" dirty="0"/>
              <a:t>В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бурхливій</a:t>
            </a:r>
            <a:r>
              <a:rPr lang="ru-RU" b="1" dirty="0"/>
              <a:t> </a:t>
            </a:r>
            <a:r>
              <a:rPr lang="ru-RU" b="1" dirty="0" err="1"/>
              <a:t>товкітні</a:t>
            </a:r>
            <a:r>
              <a:rPr lang="ru-RU" b="1" dirty="0"/>
              <a:t>, </a:t>
            </a:r>
          </a:p>
          <a:p>
            <a:r>
              <a:rPr lang="ru-RU" b="1" dirty="0"/>
              <a:t>Як сироти, </a:t>
            </a:r>
            <a:r>
              <a:rPr lang="ru-RU" b="1" dirty="0" err="1"/>
              <a:t>ідуть</a:t>
            </a:r>
            <a:r>
              <a:rPr lang="ru-RU" b="1" dirty="0"/>
              <a:t> </a:t>
            </a:r>
            <a:r>
              <a:rPr lang="ru-RU" b="1" dirty="0" err="1"/>
              <a:t>пісні</a:t>
            </a:r>
            <a:r>
              <a:rPr lang="ru-RU" b="1" dirty="0"/>
              <a:t>, </a:t>
            </a:r>
          </a:p>
          <a:p>
            <a:r>
              <a:rPr lang="ru-RU" b="1" dirty="0" err="1"/>
              <a:t>Застукані</a:t>
            </a:r>
            <a:r>
              <a:rPr lang="ru-RU" b="1" dirty="0"/>
              <a:t>, </a:t>
            </a:r>
            <a:r>
              <a:rPr lang="ru-RU" b="1" dirty="0" err="1"/>
              <a:t>безсилі</a:t>
            </a:r>
            <a:r>
              <a:rPr lang="ru-RU" b="1" dirty="0"/>
              <a:t>. </a:t>
            </a:r>
          </a:p>
          <a:p>
            <a:endParaRPr lang="ru-RU" b="1" dirty="0"/>
          </a:p>
          <a:p>
            <a:r>
              <a:rPr lang="ru-RU" b="1" dirty="0"/>
              <a:t>Та ярмарок отсей </a:t>
            </a:r>
            <a:r>
              <a:rPr lang="ru-RU" b="1" dirty="0" err="1"/>
              <a:t>марний</a:t>
            </a:r>
            <a:r>
              <a:rPr lang="ru-RU" b="1" dirty="0"/>
              <a:t> </a:t>
            </a:r>
          </a:p>
          <a:p>
            <a:r>
              <a:rPr lang="ru-RU" b="1" dirty="0"/>
              <a:t>Колись таки </a:t>
            </a:r>
            <a:r>
              <a:rPr lang="ru-RU" b="1" dirty="0" err="1"/>
              <a:t>скінчиться</a:t>
            </a:r>
            <a:r>
              <a:rPr lang="ru-RU" b="1" dirty="0"/>
              <a:t>. </a:t>
            </a:r>
          </a:p>
          <a:p>
            <a:r>
              <a:rPr lang="ru-RU" b="1" dirty="0" err="1"/>
              <a:t>Настане</a:t>
            </a:r>
            <a:r>
              <a:rPr lang="ru-RU" b="1" dirty="0"/>
              <a:t> свято. І давний </a:t>
            </a:r>
          </a:p>
          <a:p>
            <a:r>
              <a:rPr lang="ru-RU" b="1" dirty="0"/>
              <a:t>Поет, </a:t>
            </a:r>
            <a:r>
              <a:rPr lang="ru-RU" b="1" dirty="0" err="1"/>
              <a:t>мов</a:t>
            </a:r>
            <a:r>
              <a:rPr lang="ru-RU" b="1" dirty="0"/>
              <a:t> сон </a:t>
            </a:r>
            <a:r>
              <a:rPr lang="ru-RU" b="1" dirty="0" err="1"/>
              <a:t>якийсь</a:t>
            </a:r>
            <a:r>
              <a:rPr lang="ru-RU" b="1" dirty="0"/>
              <a:t> </a:t>
            </a:r>
            <a:r>
              <a:rPr lang="ru-RU" b="1" dirty="0" err="1"/>
              <a:t>смутний</a:t>
            </a:r>
            <a:r>
              <a:rPr lang="ru-RU" b="1" dirty="0"/>
              <a:t>, </a:t>
            </a:r>
          </a:p>
          <a:p>
            <a:r>
              <a:rPr lang="ru-RU" b="1" dirty="0"/>
              <a:t>Колись </a:t>
            </a:r>
            <a:r>
              <a:rPr lang="ru-RU" b="1" dirty="0" err="1"/>
              <a:t>комусь</a:t>
            </a:r>
            <a:r>
              <a:rPr lang="ru-RU" b="1" dirty="0"/>
              <a:t> присниться.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7068" y="909214"/>
            <a:ext cx="31925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 РОСТИ, БЕРІЗКО</a:t>
            </a:r>
          </a:p>
          <a:p>
            <a:endParaRPr lang="ru-RU" b="1" dirty="0"/>
          </a:p>
          <a:p>
            <a:r>
              <a:rPr lang="ru-RU" b="1" dirty="0"/>
              <a:t>Не </a:t>
            </a:r>
            <a:r>
              <a:rPr lang="ru-RU" b="1" dirty="0" err="1"/>
              <a:t>рости</a:t>
            </a:r>
            <a:r>
              <a:rPr lang="ru-RU" b="1" dirty="0"/>
              <a:t>, </a:t>
            </a:r>
            <a:r>
              <a:rPr lang="ru-RU" b="1" dirty="0" err="1"/>
              <a:t>берізко</a:t>
            </a:r>
            <a:r>
              <a:rPr lang="ru-RU" b="1" dirty="0"/>
              <a:t>, </a:t>
            </a:r>
          </a:p>
          <a:p>
            <a:r>
              <a:rPr lang="ru-RU" b="1" dirty="0"/>
              <a:t>При </a:t>
            </a:r>
            <a:r>
              <a:rPr lang="ru-RU" b="1" dirty="0" err="1"/>
              <a:t>дорозі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, </a:t>
            </a:r>
          </a:p>
          <a:p>
            <a:r>
              <a:rPr lang="ru-RU" b="1" dirty="0" err="1"/>
              <a:t>Рости</a:t>
            </a:r>
            <a:r>
              <a:rPr lang="ru-RU" b="1" dirty="0"/>
              <a:t> в темному </a:t>
            </a:r>
            <a:r>
              <a:rPr lang="ru-RU" b="1" dirty="0" err="1"/>
              <a:t>гаї</a:t>
            </a:r>
            <a:r>
              <a:rPr lang="ru-RU" b="1" dirty="0"/>
              <a:t>. </a:t>
            </a:r>
          </a:p>
          <a:p>
            <a:r>
              <a:rPr lang="ru-RU" b="1" dirty="0" err="1"/>
              <a:t>Бо</a:t>
            </a:r>
            <a:r>
              <a:rPr lang="ru-RU" b="1" dirty="0"/>
              <a:t> при </a:t>
            </a:r>
            <a:r>
              <a:rPr lang="ru-RU" b="1" dirty="0" err="1"/>
              <a:t>тій</a:t>
            </a:r>
            <a:r>
              <a:rPr lang="ru-RU" b="1" dirty="0"/>
              <a:t> </a:t>
            </a:r>
            <a:r>
              <a:rPr lang="ru-RU" b="1" dirty="0" err="1"/>
              <a:t>дорозі</a:t>
            </a:r>
            <a:r>
              <a:rPr lang="ru-RU" b="1" dirty="0"/>
              <a:t> </a:t>
            </a:r>
          </a:p>
          <a:p>
            <a:r>
              <a:rPr lang="ru-RU" b="1" dirty="0"/>
              <a:t>В </a:t>
            </a:r>
            <a:r>
              <a:rPr lang="ru-RU" b="1" dirty="0" err="1"/>
              <a:t>потребі</a:t>
            </a:r>
            <a:r>
              <a:rPr lang="ru-RU" b="1" dirty="0"/>
              <a:t>, в </a:t>
            </a:r>
            <a:r>
              <a:rPr lang="ru-RU" b="1" dirty="0" err="1"/>
              <a:t>тривозі</a:t>
            </a:r>
            <a:r>
              <a:rPr lang="ru-RU" b="1" dirty="0"/>
              <a:t> </a:t>
            </a:r>
          </a:p>
          <a:p>
            <a:r>
              <a:rPr lang="ru-RU" b="1" dirty="0"/>
              <a:t>Тебе </a:t>
            </a:r>
            <a:r>
              <a:rPr lang="ru-RU" b="1" dirty="0" err="1"/>
              <a:t>хто-небудь</a:t>
            </a:r>
            <a:r>
              <a:rPr lang="ru-RU" b="1" dirty="0"/>
              <a:t> </a:t>
            </a:r>
            <a:r>
              <a:rPr lang="ru-RU" b="1" dirty="0" err="1"/>
              <a:t>зрубає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r>
              <a:rPr lang="ru-RU" b="1" dirty="0"/>
              <a:t>Не неси, </a:t>
            </a:r>
            <a:r>
              <a:rPr lang="ru-RU" b="1" dirty="0" err="1"/>
              <a:t>дівчино</a:t>
            </a:r>
            <a:r>
              <a:rPr lang="ru-RU" b="1" dirty="0"/>
              <a:t>, </a:t>
            </a:r>
          </a:p>
          <a:p>
            <a:r>
              <a:rPr lang="ru-RU" b="1" dirty="0"/>
              <a:t>Не неси, </a:t>
            </a:r>
            <a:r>
              <a:rPr lang="ru-RU" b="1" dirty="0" err="1"/>
              <a:t>рибчино</a:t>
            </a:r>
            <a:r>
              <a:rPr lang="ru-RU" b="1" dirty="0"/>
              <a:t>, </a:t>
            </a:r>
          </a:p>
          <a:p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люди. </a:t>
            </a:r>
          </a:p>
          <a:p>
            <a:r>
              <a:rPr lang="ru-RU" b="1" dirty="0" err="1"/>
              <a:t>Бо</a:t>
            </a:r>
            <a:r>
              <a:rPr lang="ru-RU" b="1" dirty="0"/>
              <a:t> </a:t>
            </a:r>
            <a:r>
              <a:rPr lang="ru-RU" b="1" dirty="0" err="1"/>
              <a:t>хто-небудь</a:t>
            </a:r>
            <a:r>
              <a:rPr lang="ru-RU" b="1" dirty="0"/>
              <a:t> </a:t>
            </a:r>
            <a:r>
              <a:rPr lang="ru-RU" b="1" dirty="0" err="1"/>
              <a:t>зневаже</a:t>
            </a:r>
            <a:r>
              <a:rPr lang="ru-RU" b="1" dirty="0"/>
              <a:t>, </a:t>
            </a:r>
          </a:p>
          <a:p>
            <a:r>
              <a:rPr lang="ru-RU" b="1" dirty="0"/>
              <a:t>Лихе слово </a:t>
            </a:r>
            <a:r>
              <a:rPr lang="ru-RU" b="1" dirty="0" err="1"/>
              <a:t>скаже</a:t>
            </a:r>
            <a:r>
              <a:rPr lang="ru-RU" b="1" dirty="0"/>
              <a:t>, </a:t>
            </a:r>
          </a:p>
          <a:p>
            <a:r>
              <a:rPr lang="ru-RU" b="1" dirty="0" err="1"/>
              <a:t>Остане</a:t>
            </a:r>
            <a:r>
              <a:rPr lang="ru-RU" b="1" dirty="0"/>
              <a:t> рана в груди.</a:t>
            </a:r>
          </a:p>
        </p:txBody>
      </p:sp>
    </p:spTree>
    <p:extLst>
      <p:ext uri="{BB962C8B-B14F-4D97-AF65-F5344CB8AC3E}">
        <p14:creationId xmlns:p14="http://schemas.microsoft.com/office/powerpoint/2010/main" val="28705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" y="0"/>
            <a:ext cx="91434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92696"/>
            <a:ext cx="62283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Батьківщина</a:t>
            </a:r>
            <a:r>
              <a:rPr lang="ru-RU" sz="2000" b="1" dirty="0"/>
              <a:t> Б. </a:t>
            </a:r>
            <a:r>
              <a:rPr lang="ru-RU" sz="2000" b="1" dirty="0" err="1"/>
              <a:t>Лепкого</a:t>
            </a:r>
            <a:r>
              <a:rPr lang="ru-RU" sz="2000" b="1" dirty="0"/>
              <a:t> — </a:t>
            </a:r>
            <a:r>
              <a:rPr lang="ru-RU" sz="2000" b="1" dirty="0" err="1"/>
              <a:t>Поділля</a:t>
            </a:r>
            <a:r>
              <a:rPr lang="ru-RU" sz="2000" b="1" dirty="0"/>
              <a:t>, край </a:t>
            </a:r>
            <a:r>
              <a:rPr lang="ru-RU" sz="2000" b="1" dirty="0" err="1"/>
              <a:t>благословенний</a:t>
            </a:r>
            <a:r>
              <a:rPr lang="ru-RU" sz="2000" b="1" dirty="0"/>
              <a:t>, </a:t>
            </a:r>
            <a:r>
              <a:rPr lang="ru-RU" sz="2000" b="1" dirty="0" err="1"/>
              <a:t>щедрий</a:t>
            </a:r>
            <a:r>
              <a:rPr lang="ru-RU" sz="2000" b="1" dirty="0"/>
              <a:t>, </a:t>
            </a:r>
            <a:r>
              <a:rPr lang="ru-RU" sz="2000" b="1" dirty="0" err="1"/>
              <a:t>овіяний</a:t>
            </a:r>
            <a:r>
              <a:rPr lang="ru-RU" sz="2000" b="1" dirty="0"/>
              <a:t> легендами. Сам поет написав про </a:t>
            </a:r>
            <a:r>
              <a:rPr lang="ru-RU" sz="2000" b="1" dirty="0" err="1"/>
              <a:t>нього</a:t>
            </a:r>
            <a:r>
              <a:rPr lang="ru-RU" sz="2000" b="1" dirty="0"/>
              <a:t> в одному з </a:t>
            </a:r>
            <a:r>
              <a:rPr lang="ru-RU" sz="2000" b="1" dirty="0" err="1"/>
              <a:t>ранніх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віршів</a:t>
            </a:r>
            <a:r>
              <a:rPr lang="ru-RU" sz="2000" b="1" dirty="0"/>
              <a:t> — “</a:t>
            </a:r>
            <a:r>
              <a:rPr lang="ru-RU" sz="2000" b="1" dirty="0" err="1"/>
              <a:t>Заспів</a:t>
            </a:r>
            <a:r>
              <a:rPr lang="ru-RU" sz="2000" b="1" dirty="0"/>
              <a:t>”:</a:t>
            </a:r>
          </a:p>
          <a:p>
            <a:endParaRPr lang="ru-RU" sz="2000" b="1" dirty="0"/>
          </a:p>
          <a:p>
            <a:r>
              <a:rPr lang="ru-RU" sz="2000" b="1" dirty="0" err="1"/>
              <a:t>Колисав</a:t>
            </a:r>
            <a:r>
              <a:rPr lang="ru-RU" sz="2000" b="1" dirty="0"/>
              <a:t> мою </a:t>
            </a:r>
            <a:r>
              <a:rPr lang="ru-RU" sz="2000" b="1" dirty="0" err="1"/>
              <a:t>колиску</a:t>
            </a:r>
            <a:endParaRPr lang="ru-RU" sz="2000" b="1" dirty="0"/>
          </a:p>
          <a:p>
            <a:r>
              <a:rPr lang="ru-RU" sz="2000" b="1" dirty="0" err="1"/>
              <a:t>Вітер</a:t>
            </a:r>
            <a:r>
              <a:rPr lang="ru-RU" sz="2000" b="1" dirty="0"/>
              <a:t> </a:t>
            </a:r>
            <a:r>
              <a:rPr lang="ru-RU" sz="2000" b="1" dirty="0" err="1"/>
              <a:t>рідного</a:t>
            </a:r>
            <a:r>
              <a:rPr lang="ru-RU" sz="2000" b="1" dirty="0"/>
              <a:t> </a:t>
            </a:r>
            <a:r>
              <a:rPr lang="ru-RU" sz="2000" b="1" dirty="0" err="1"/>
              <a:t>Поділля</a:t>
            </a:r>
            <a:endParaRPr lang="ru-RU" sz="2000" b="1" dirty="0"/>
          </a:p>
          <a:p>
            <a:r>
              <a:rPr lang="ru-RU" sz="2000" b="1" dirty="0" smtClean="0"/>
              <a:t>І </a:t>
            </a:r>
            <a:r>
              <a:rPr lang="ru-RU" sz="2000" b="1" dirty="0" err="1"/>
              <a:t>зливав</a:t>
            </a:r>
            <a:r>
              <a:rPr lang="ru-RU" sz="2000" b="1" dirty="0"/>
              <a:t> на </a:t>
            </a:r>
            <a:r>
              <a:rPr lang="ru-RU" sz="2000" b="1" dirty="0" err="1"/>
              <a:t>сонні</a:t>
            </a:r>
            <a:r>
              <a:rPr lang="ru-RU" sz="2000" b="1" dirty="0"/>
              <a:t> </a:t>
            </a:r>
            <a:r>
              <a:rPr lang="ru-RU" sz="2000" b="1" dirty="0" err="1"/>
              <a:t>вії</a:t>
            </a:r>
            <a:endParaRPr lang="ru-RU" sz="2000" b="1" dirty="0"/>
          </a:p>
          <a:p>
            <a:r>
              <a:rPr lang="ru-RU" sz="2000" b="1" dirty="0" err="1" smtClean="0"/>
              <a:t>Степового</a:t>
            </a:r>
            <a:r>
              <a:rPr lang="ru-RU" sz="2000" b="1" dirty="0" smtClean="0"/>
              <a:t> </a:t>
            </a:r>
            <a:r>
              <a:rPr lang="ru-RU" sz="2000" b="1" dirty="0"/>
              <a:t>запах </a:t>
            </a:r>
            <a:r>
              <a:rPr lang="ru-RU" sz="2000" b="1" dirty="0" err="1"/>
              <a:t>зілля</a:t>
            </a:r>
            <a:r>
              <a:rPr lang="ru-RU" sz="2000" b="1" dirty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А </a:t>
            </a:r>
            <a:r>
              <a:rPr lang="ru-RU" sz="2000" b="1" dirty="0" err="1"/>
              <a:t>уособлювало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Поділля</a:t>
            </a:r>
            <a:r>
              <a:rPr lang="ru-RU" sz="2000" b="1" dirty="0"/>
              <a:t> </a:t>
            </a:r>
            <a:r>
              <a:rPr lang="ru-RU" sz="2000" b="1" dirty="0" err="1"/>
              <a:t>мальовниче</a:t>
            </a:r>
            <a:r>
              <a:rPr lang="ru-RU" sz="2000" b="1" dirty="0"/>
              <a:t> село </a:t>
            </a:r>
            <a:r>
              <a:rPr lang="ru-RU" sz="2000" b="1" dirty="0" err="1"/>
              <a:t>Крегулець</a:t>
            </a:r>
            <a:r>
              <a:rPr lang="ru-RU" sz="2000" b="1" dirty="0"/>
              <a:t>, </a:t>
            </a:r>
            <a:r>
              <a:rPr lang="ru-RU" sz="2000" b="1" dirty="0" err="1"/>
              <a:t>розташоване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містечками</a:t>
            </a:r>
            <a:r>
              <a:rPr lang="ru-RU" sz="2000" b="1" dirty="0"/>
              <a:t> Гусятином і </a:t>
            </a:r>
            <a:r>
              <a:rPr lang="ru-RU" sz="2000" b="1" dirty="0" err="1"/>
              <a:t>Копичинцями</a:t>
            </a:r>
            <a:r>
              <a:rPr lang="ru-RU" sz="2000" b="1" dirty="0"/>
              <a:t>. Тут </a:t>
            </a:r>
            <a:r>
              <a:rPr lang="ru-RU" sz="2000" b="1" dirty="0" err="1"/>
              <a:t>народився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9 листопада 1872р. в </a:t>
            </a:r>
            <a:r>
              <a:rPr lang="ru-RU" sz="2000" b="1" dirty="0" err="1"/>
              <a:t>родині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</a:t>
            </a:r>
            <a:r>
              <a:rPr lang="ru-RU" sz="2000" b="1" dirty="0" err="1"/>
              <a:t>священика</a:t>
            </a:r>
            <a:r>
              <a:rPr lang="ru-RU" sz="2000" b="1" dirty="0"/>
              <a:t> Сильвестра </a:t>
            </a:r>
            <a:r>
              <a:rPr lang="ru-RU" sz="2000" b="1" dirty="0" err="1"/>
              <a:t>Лепкого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0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0"/>
            <a:ext cx="91593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561662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Батько</a:t>
            </a:r>
            <a:r>
              <a:rPr lang="ru-RU" sz="2000" b="1" dirty="0"/>
              <a:t> Богдана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людиною</a:t>
            </a:r>
            <a:r>
              <a:rPr lang="ru-RU" sz="2000" b="1" dirty="0"/>
              <a:t> </a:t>
            </a:r>
            <a:r>
              <a:rPr lang="ru-RU" sz="2000" b="1" dirty="0" err="1"/>
              <a:t>освіченою</a:t>
            </a:r>
            <a:r>
              <a:rPr lang="ru-RU" sz="2000" b="1" dirty="0"/>
              <a:t> і </a:t>
            </a:r>
            <a:r>
              <a:rPr lang="ru-RU" sz="2000" b="1" dirty="0" err="1"/>
              <a:t>прогресивною</a:t>
            </a:r>
            <a:r>
              <a:rPr lang="ru-RU" sz="2000" b="1" dirty="0"/>
              <a:t>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закінчив</a:t>
            </a:r>
            <a:r>
              <a:rPr lang="ru-RU" sz="2000" b="1" dirty="0"/>
              <a:t> </a:t>
            </a:r>
            <a:r>
              <a:rPr lang="ru-RU" sz="2000" b="1" dirty="0" err="1"/>
              <a:t>Львівський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</a:t>
            </a:r>
            <a:r>
              <a:rPr lang="ru-RU" sz="2000" b="1" dirty="0"/>
              <a:t> (</a:t>
            </a:r>
            <a:r>
              <a:rPr lang="ru-RU" sz="2000" b="1" dirty="0" err="1"/>
              <a:t>класична</a:t>
            </a:r>
            <a:r>
              <a:rPr lang="ru-RU" sz="2000" b="1" dirty="0"/>
              <a:t> </a:t>
            </a:r>
            <a:r>
              <a:rPr lang="ru-RU" sz="2000" b="1" dirty="0" err="1"/>
              <a:t>філологія</a:t>
            </a:r>
            <a:r>
              <a:rPr lang="ru-RU" sz="2000" b="1" dirty="0"/>
              <a:t> і </a:t>
            </a:r>
            <a:r>
              <a:rPr lang="ru-RU" sz="2000" b="1" dirty="0" err="1"/>
              <a:t>теологія</a:t>
            </a:r>
            <a:r>
              <a:rPr lang="ru-RU" sz="2000" b="1" dirty="0"/>
              <a:t>), </a:t>
            </a:r>
            <a:r>
              <a:rPr lang="ru-RU" sz="2000" b="1" dirty="0" err="1"/>
              <a:t>виступав</a:t>
            </a:r>
            <a:r>
              <a:rPr lang="ru-RU" sz="2000" b="1" dirty="0"/>
              <a:t> з </a:t>
            </a:r>
            <a:r>
              <a:rPr lang="ru-RU" sz="2000" b="1" dirty="0" err="1"/>
              <a:t>літературними</a:t>
            </a:r>
            <a:r>
              <a:rPr lang="ru-RU" sz="2000" b="1" dirty="0"/>
              <a:t> </a:t>
            </a:r>
            <a:r>
              <a:rPr lang="ru-RU" sz="2000" b="1" dirty="0" err="1"/>
              <a:t>творами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псевдонімом</a:t>
            </a:r>
            <a:r>
              <a:rPr lang="ru-RU" sz="2000" b="1" dirty="0"/>
              <a:t> Марко Мурава, брав участь у </a:t>
            </a:r>
            <a:r>
              <a:rPr lang="ru-RU" sz="2000" b="1" dirty="0" err="1"/>
              <a:t>виданні</a:t>
            </a:r>
            <a:r>
              <a:rPr lang="ru-RU" sz="2000" b="1" dirty="0"/>
              <a:t> </a:t>
            </a:r>
            <a:r>
              <a:rPr lang="ru-RU" sz="2000" b="1" dirty="0" err="1"/>
              <a:t>часопису</a:t>
            </a:r>
            <a:r>
              <a:rPr lang="ru-RU" sz="2000" b="1" dirty="0"/>
              <a:t> “Правда”, </a:t>
            </a:r>
            <a:r>
              <a:rPr lang="ru-RU" sz="2000" b="1" dirty="0" err="1"/>
              <a:t>підготовці</a:t>
            </a:r>
            <a:r>
              <a:rPr lang="ru-RU" sz="2000" b="1" dirty="0"/>
              <a:t> </a:t>
            </a:r>
            <a:r>
              <a:rPr lang="ru-RU" sz="2000" b="1" dirty="0" err="1"/>
              <a:t>підручників</a:t>
            </a:r>
            <a:r>
              <a:rPr lang="ru-RU" sz="2000" b="1" dirty="0"/>
              <a:t> для </a:t>
            </a:r>
            <a:r>
              <a:rPr lang="ru-RU" sz="2000" b="1" dirty="0" err="1"/>
              <a:t>школи</a:t>
            </a:r>
            <a:r>
              <a:rPr lang="ru-RU" sz="2000" b="1" dirty="0"/>
              <a:t>. </a:t>
            </a:r>
            <a:r>
              <a:rPr lang="ru-RU" sz="2000" b="1" dirty="0" err="1"/>
              <a:t>Мав</a:t>
            </a:r>
            <a:r>
              <a:rPr lang="ru-RU" sz="2000" b="1" dirty="0"/>
              <a:t> </a:t>
            </a:r>
            <a:r>
              <a:rPr lang="ru-RU" sz="2000" b="1" dirty="0" err="1"/>
              <a:t>грунтовну</a:t>
            </a:r>
            <a:r>
              <a:rPr lang="ru-RU" sz="2000" b="1" dirty="0"/>
              <a:t> </a:t>
            </a:r>
            <a:r>
              <a:rPr lang="ru-RU" sz="2000" b="1" dirty="0" err="1"/>
              <a:t>філологічну</a:t>
            </a:r>
            <a:r>
              <a:rPr lang="ru-RU" sz="2000" b="1" dirty="0"/>
              <a:t> </a:t>
            </a:r>
            <a:r>
              <a:rPr lang="ru-RU" sz="2000" b="1" dirty="0" err="1"/>
              <a:t>освіту</a:t>
            </a:r>
            <a:r>
              <a:rPr lang="ru-RU" sz="2000" b="1" dirty="0"/>
              <a:t>, </a:t>
            </a:r>
            <a:r>
              <a:rPr lang="ru-RU" sz="2000" b="1" dirty="0" err="1"/>
              <a:t>вільно</a:t>
            </a:r>
            <a:r>
              <a:rPr lang="ru-RU" sz="2000" b="1" dirty="0"/>
              <a:t> </a:t>
            </a:r>
            <a:r>
              <a:rPr lang="ru-RU" sz="2000" b="1" dirty="0" err="1"/>
              <a:t>володів</a:t>
            </a:r>
            <a:r>
              <a:rPr lang="ru-RU" sz="2000" b="1" dirty="0"/>
              <a:t> </a:t>
            </a:r>
            <a:r>
              <a:rPr lang="ru-RU" sz="2000" b="1" dirty="0" err="1"/>
              <a:t>польською</a:t>
            </a:r>
            <a:r>
              <a:rPr lang="ru-RU" sz="2000" b="1" dirty="0"/>
              <a:t> і </a:t>
            </a:r>
            <a:r>
              <a:rPr lang="ru-RU" sz="2000" b="1" dirty="0" err="1"/>
              <a:t>німецькою</a:t>
            </a:r>
            <a:r>
              <a:rPr lang="ru-RU" sz="2000" b="1" dirty="0"/>
              <a:t> (</a:t>
            </a:r>
            <a:r>
              <a:rPr lang="ru-RU" sz="2000" b="1" dirty="0" err="1"/>
              <a:t>вірші</a:t>
            </a:r>
            <a:r>
              <a:rPr lang="ru-RU" sz="2000" b="1" dirty="0"/>
              <a:t> </a:t>
            </a:r>
            <a:r>
              <a:rPr lang="ru-RU" sz="2000" b="1" dirty="0" err="1"/>
              <a:t>німецькою</a:t>
            </a:r>
            <a:r>
              <a:rPr lang="ru-RU" sz="2000" b="1" dirty="0"/>
              <a:t> </a:t>
            </a:r>
            <a:r>
              <a:rPr lang="ru-RU" sz="2000" b="1" dirty="0" err="1"/>
              <a:t>мовою</a:t>
            </a:r>
            <a:r>
              <a:rPr lang="ru-RU" sz="2000" b="1" dirty="0"/>
              <a:t> </a:t>
            </a:r>
            <a:r>
              <a:rPr lang="ru-RU" sz="2000" b="1" dirty="0" err="1"/>
              <a:t>навіть</a:t>
            </a:r>
            <a:r>
              <a:rPr lang="ru-RU" sz="2000" b="1" dirty="0"/>
              <a:t> </a:t>
            </a:r>
            <a:r>
              <a:rPr lang="ru-RU" sz="2000" b="1" dirty="0" err="1"/>
              <a:t>друкував</a:t>
            </a:r>
            <a:r>
              <a:rPr lang="ru-RU" sz="2000" b="1" dirty="0"/>
              <a:t> у журналах). Писав </a:t>
            </a:r>
            <a:r>
              <a:rPr lang="ru-RU" sz="2000" b="1" dirty="0" err="1"/>
              <a:t>популярні</a:t>
            </a:r>
            <a:r>
              <a:rPr lang="ru-RU" sz="2000" b="1" dirty="0"/>
              <a:t> книжечки, </a:t>
            </a:r>
            <a:r>
              <a:rPr lang="ru-RU" sz="2000" b="1" dirty="0" err="1"/>
              <a:t>був</a:t>
            </a:r>
            <a:r>
              <a:rPr lang="ru-RU" sz="2000" b="1" dirty="0"/>
              <a:t> головою “</a:t>
            </a:r>
            <a:r>
              <a:rPr lang="ru-RU" sz="2000" b="1" dirty="0" err="1"/>
              <a:t>Селянської</a:t>
            </a:r>
            <a:r>
              <a:rPr lang="ru-RU" sz="2000" b="1" dirty="0"/>
              <a:t> ради”. </a:t>
            </a:r>
            <a:r>
              <a:rPr lang="ru-RU" sz="2000" b="1" dirty="0" err="1"/>
              <a:t>Пізніше</a:t>
            </a:r>
            <a:r>
              <a:rPr lang="ru-RU" sz="2000" b="1" dirty="0"/>
              <a:t> Б. </a:t>
            </a:r>
            <a:r>
              <a:rPr lang="ru-RU" sz="2000" b="1" dirty="0" err="1"/>
              <a:t>Лепкий</a:t>
            </a:r>
            <a:r>
              <a:rPr lang="ru-RU" sz="2000" b="1" dirty="0"/>
              <a:t> </a:t>
            </a:r>
            <a:r>
              <a:rPr lang="ru-RU" sz="2000" b="1" dirty="0" err="1"/>
              <a:t>назве</a:t>
            </a:r>
            <a:r>
              <a:rPr lang="ru-RU" sz="2000" b="1" dirty="0"/>
              <a:t> батька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найсуворішим</a:t>
            </a:r>
            <a:r>
              <a:rPr lang="ru-RU" sz="2000" b="1" dirty="0"/>
              <a:t> критиком. Богдан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першою</a:t>
            </a:r>
            <a:r>
              <a:rPr lang="ru-RU" sz="2000" b="1" dirty="0"/>
              <a:t> </a:t>
            </a:r>
            <a:r>
              <a:rPr lang="ru-RU" sz="2000" b="1" dirty="0" err="1"/>
              <a:t>дитиною</a:t>
            </a:r>
            <a:r>
              <a:rPr lang="ru-RU" sz="2000" b="1" dirty="0"/>
              <a:t> в </a:t>
            </a:r>
            <a:r>
              <a:rPr lang="ru-RU" sz="2000" b="1" dirty="0" err="1"/>
              <a:t>родині</a:t>
            </a:r>
            <a:r>
              <a:rPr lang="ru-RU" sz="2000" b="1" dirty="0"/>
              <a:t> Сильвестра і Домни </a:t>
            </a:r>
            <a:r>
              <a:rPr lang="ru-RU" sz="2000" b="1" dirty="0" err="1"/>
              <a:t>Лепких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побралися</a:t>
            </a:r>
            <a:r>
              <a:rPr lang="ru-RU" sz="2000" b="1" dirty="0"/>
              <a:t>, коли Сильвестр </a:t>
            </a:r>
            <a:r>
              <a:rPr lang="ru-RU" sz="2000" b="1" dirty="0" err="1"/>
              <a:t>закінчив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</a:t>
            </a:r>
            <a:r>
              <a:rPr lang="ru-RU" sz="2000" b="1" dirty="0"/>
              <a:t> і </a:t>
            </a:r>
            <a:r>
              <a:rPr lang="ru-RU" sz="2000" b="1" dirty="0" err="1"/>
              <a:t>прийняв</a:t>
            </a:r>
            <a:r>
              <a:rPr lang="ru-RU" sz="2000" b="1" dirty="0"/>
              <a:t> сан </a:t>
            </a:r>
            <a:r>
              <a:rPr lang="ru-RU" sz="2000" b="1" dirty="0" err="1"/>
              <a:t>священика</a:t>
            </a:r>
            <a:r>
              <a:rPr lang="ru-RU" sz="2000" b="1" dirty="0"/>
              <a:t>. </a:t>
            </a:r>
            <a:r>
              <a:rPr lang="ru-RU" sz="2000" b="1" dirty="0" err="1"/>
              <a:t>Щоправда</a:t>
            </a:r>
            <a:r>
              <a:rPr lang="ru-RU" sz="2000" b="1" dirty="0"/>
              <a:t>, </a:t>
            </a:r>
            <a:r>
              <a:rPr lang="ru-RU" sz="2000" b="1" dirty="0" err="1"/>
              <a:t>якийсь</a:t>
            </a:r>
            <a:r>
              <a:rPr lang="ru-RU" sz="2000" b="1" dirty="0"/>
              <a:t> час </a:t>
            </a:r>
            <a:r>
              <a:rPr lang="ru-RU" sz="2000" b="1" dirty="0" err="1"/>
              <a:t>молоде</a:t>
            </a:r>
            <a:r>
              <a:rPr lang="ru-RU" sz="2000" b="1" dirty="0"/>
              <a:t> </a:t>
            </a:r>
            <a:r>
              <a:rPr lang="ru-RU" sz="2000" b="1" dirty="0" err="1"/>
              <a:t>подружжя</a:t>
            </a:r>
            <a:r>
              <a:rPr lang="ru-RU" sz="2000" b="1" dirty="0"/>
              <a:t> мешкало в </a:t>
            </a:r>
            <a:r>
              <a:rPr lang="ru-RU" sz="2000" b="1" dirty="0" err="1"/>
              <a:t>гірському</a:t>
            </a:r>
            <a:r>
              <a:rPr lang="ru-RU" sz="2000" b="1" dirty="0"/>
              <a:t> </a:t>
            </a:r>
            <a:r>
              <a:rPr lang="ru-RU" sz="2000" b="1" dirty="0" err="1"/>
              <a:t>селі</a:t>
            </a:r>
            <a:r>
              <a:rPr lang="ru-RU" sz="2000" b="1" dirty="0"/>
              <a:t> </a:t>
            </a:r>
            <a:r>
              <a:rPr lang="ru-RU" sz="2000" b="1" dirty="0" err="1"/>
              <a:t>Ялинкуватому</a:t>
            </a:r>
            <a:r>
              <a:rPr lang="ru-RU" sz="2000" b="1" dirty="0"/>
              <a:t> на </a:t>
            </a:r>
            <a:r>
              <a:rPr lang="ru-RU" sz="2000" b="1" dirty="0" err="1"/>
              <a:t>нинішній</a:t>
            </a:r>
            <a:r>
              <a:rPr lang="ru-RU" sz="2000" b="1" dirty="0"/>
              <a:t> </a:t>
            </a:r>
            <a:r>
              <a:rPr lang="ru-RU" sz="2000" b="1" dirty="0" err="1"/>
              <a:t>Івано-Франківщині</a:t>
            </a:r>
            <a:r>
              <a:rPr lang="ru-RU" sz="2000" b="1" dirty="0"/>
              <a:t>, але </a:t>
            </a:r>
            <a:r>
              <a:rPr lang="ru-RU" sz="2000" b="1" dirty="0" err="1"/>
              <a:t>незабаром</a:t>
            </a:r>
            <a:r>
              <a:rPr lang="ru-RU" sz="2000" b="1" dirty="0"/>
              <a:t> тесть Сильвестра одержав </a:t>
            </a:r>
            <a:r>
              <a:rPr lang="ru-RU" sz="2000" b="1" dirty="0" err="1"/>
              <a:t>парохію</a:t>
            </a:r>
            <a:r>
              <a:rPr lang="ru-RU" sz="2000" b="1" dirty="0"/>
              <a:t> у Бережанах і </a:t>
            </a:r>
            <a:r>
              <a:rPr lang="ru-RU" sz="2000" b="1" dirty="0" err="1"/>
              <a:t>молодий</a:t>
            </a:r>
            <a:r>
              <a:rPr lang="ru-RU" sz="2000" b="1" dirty="0"/>
              <a:t> </a:t>
            </a:r>
            <a:r>
              <a:rPr lang="ru-RU" sz="2000" b="1" dirty="0" err="1"/>
              <a:t>священик</a:t>
            </a:r>
            <a:r>
              <a:rPr lang="ru-RU" sz="2000" b="1" dirty="0"/>
              <a:t> </a:t>
            </a:r>
            <a:r>
              <a:rPr lang="ru-RU" sz="2000" b="1" dirty="0" err="1"/>
              <a:t>зайняв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місце</a:t>
            </a:r>
            <a:r>
              <a:rPr lang="ru-RU" sz="2000" b="1" dirty="0"/>
              <a:t> у </a:t>
            </a:r>
            <a:r>
              <a:rPr lang="ru-RU" sz="2000" b="1" dirty="0" err="1"/>
              <a:t>Крегульці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6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54" y="0"/>
            <a:ext cx="9143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майбутній</a:t>
            </a:r>
            <a:r>
              <a:rPr lang="ru-RU" b="1" dirty="0"/>
              <a:t> </a:t>
            </a:r>
            <a:r>
              <a:rPr lang="ru-RU" b="1" dirty="0" err="1"/>
              <a:t>письменник</a:t>
            </a:r>
            <a:r>
              <a:rPr lang="ru-RU" b="1" dirty="0"/>
              <a:t> одержав у </a:t>
            </a:r>
            <a:r>
              <a:rPr lang="ru-RU" b="1" dirty="0" err="1"/>
              <a:t>батьківському</a:t>
            </a:r>
            <a:r>
              <a:rPr lang="ru-RU" b="1" dirty="0"/>
              <a:t> </a:t>
            </a:r>
            <a:r>
              <a:rPr lang="ru-RU" b="1" dirty="0" err="1"/>
              <a:t>домі</a:t>
            </a:r>
            <a:r>
              <a:rPr lang="ru-RU" b="1" dirty="0"/>
              <a:t>. </a:t>
            </a:r>
            <a:r>
              <a:rPr lang="ru-RU" b="1" dirty="0" err="1"/>
              <a:t>Швидко</a:t>
            </a:r>
            <a:r>
              <a:rPr lang="ru-RU" b="1" dirty="0"/>
              <a:t> — за одну зиму — </a:t>
            </a:r>
            <a:r>
              <a:rPr lang="ru-RU" b="1" dirty="0" err="1"/>
              <a:t>навчився</a:t>
            </a:r>
            <a:r>
              <a:rPr lang="ru-RU" b="1" dirty="0"/>
              <a:t> </a:t>
            </a:r>
            <a:r>
              <a:rPr lang="ru-RU" b="1" dirty="0" err="1"/>
              <a:t>читати</a:t>
            </a:r>
            <a:r>
              <a:rPr lang="ru-RU" b="1" dirty="0"/>
              <a:t>, </a:t>
            </a:r>
            <a:r>
              <a:rPr lang="ru-RU" b="1" dirty="0" err="1"/>
              <a:t>писати</a:t>
            </a:r>
            <a:r>
              <a:rPr lang="ru-RU" b="1" dirty="0"/>
              <a:t> й </a:t>
            </a:r>
            <a:r>
              <a:rPr lang="ru-RU" b="1" dirty="0" err="1"/>
              <a:t>рахувати</a:t>
            </a:r>
            <a:r>
              <a:rPr lang="ru-RU" b="1" dirty="0"/>
              <a:t>. </a:t>
            </a:r>
            <a:r>
              <a:rPr lang="ru-RU" b="1" dirty="0" err="1"/>
              <a:t>Батько</a:t>
            </a:r>
            <a:r>
              <a:rPr lang="ru-RU" b="1" dirty="0"/>
              <a:t> </a:t>
            </a:r>
            <a:r>
              <a:rPr lang="ru-RU" b="1" dirty="0" err="1"/>
              <a:t>розповідав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і про </a:t>
            </a:r>
            <a:r>
              <a:rPr lang="ru-RU" b="1" dirty="0" err="1"/>
              <a:t>пригоди</a:t>
            </a:r>
            <a:r>
              <a:rPr lang="ru-RU" b="1" dirty="0"/>
              <a:t> </a:t>
            </a:r>
            <a:r>
              <a:rPr lang="ru-RU" b="1" dirty="0" err="1"/>
              <a:t>Робінзона</a:t>
            </a:r>
            <a:r>
              <a:rPr lang="ru-RU" b="1" dirty="0"/>
              <a:t> Крузо, і про </a:t>
            </a:r>
            <a:r>
              <a:rPr lang="ru-RU" b="1" dirty="0" err="1"/>
              <a:t>письменників</a:t>
            </a:r>
            <a:r>
              <a:rPr lang="ru-RU" b="1" dirty="0"/>
              <a:t>, </a:t>
            </a:r>
            <a:r>
              <a:rPr lang="ru-RU" b="1" dirty="0" err="1"/>
              <a:t>художників</a:t>
            </a:r>
            <a:r>
              <a:rPr lang="ru-RU" b="1" dirty="0"/>
              <a:t>, </a:t>
            </a:r>
            <a:r>
              <a:rPr lang="ru-RU" b="1" dirty="0" err="1"/>
              <a:t>портрети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висіли</a:t>
            </a:r>
            <a:r>
              <a:rPr lang="ru-RU" b="1" dirty="0"/>
              <a:t> на </a:t>
            </a:r>
            <a:r>
              <a:rPr lang="ru-RU" b="1" dirty="0" err="1"/>
              <a:t>стінах</a:t>
            </a:r>
            <a:r>
              <a:rPr lang="ru-RU" b="1" dirty="0"/>
              <a:t>, старенька нянька, родом з </a:t>
            </a:r>
            <a:r>
              <a:rPr lang="ru-RU" b="1" dirty="0" err="1"/>
              <a:t>Наддніпрянської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співала</a:t>
            </a:r>
            <a:r>
              <a:rPr lang="ru-RU" b="1" dirty="0"/>
              <a:t> </a:t>
            </a:r>
            <a:r>
              <a:rPr lang="ru-RU" b="1" dirty="0" err="1"/>
              <a:t>чумацьких</a:t>
            </a:r>
            <a:r>
              <a:rPr lang="ru-RU" b="1" dirty="0"/>
              <a:t> </a:t>
            </a:r>
            <a:r>
              <a:rPr lang="ru-RU" b="1" dirty="0" err="1"/>
              <a:t>пісень</a:t>
            </a:r>
            <a:r>
              <a:rPr lang="ru-RU" b="1" dirty="0"/>
              <a:t>, а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діда</a:t>
            </a:r>
            <a:r>
              <a:rPr lang="ru-RU" b="1" dirty="0"/>
              <a:t> по </a:t>
            </a:r>
            <a:r>
              <a:rPr lang="ru-RU" b="1" dirty="0" err="1"/>
              <a:t>матері</a:t>
            </a:r>
            <a:r>
              <a:rPr lang="ru-RU" b="1" dirty="0"/>
              <a:t> Михаила </a:t>
            </a:r>
            <a:r>
              <a:rPr lang="ru-RU" b="1" dirty="0" err="1"/>
              <a:t>Глібовицького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замолоду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знайомий</a:t>
            </a:r>
            <a:r>
              <a:rPr lang="ru-RU" b="1" dirty="0"/>
              <a:t> з </a:t>
            </a:r>
            <a:r>
              <a:rPr lang="ru-RU" b="1" dirty="0" err="1"/>
              <a:t>Маркіяном</a:t>
            </a:r>
            <a:r>
              <a:rPr lang="ru-RU" b="1" dirty="0"/>
              <a:t> Шашкевичем, </a:t>
            </a:r>
            <a:r>
              <a:rPr lang="ru-RU" b="1" dirty="0" err="1"/>
              <a:t>допитливий</a:t>
            </a:r>
            <a:r>
              <a:rPr lang="ru-RU" b="1" dirty="0"/>
              <a:t> </a:t>
            </a:r>
            <a:r>
              <a:rPr lang="ru-RU" b="1" dirty="0" err="1"/>
              <a:t>хлопчина</a:t>
            </a:r>
            <a:r>
              <a:rPr lang="ru-RU" b="1" dirty="0"/>
              <a:t> </a:t>
            </a:r>
            <a:r>
              <a:rPr lang="ru-RU" b="1" dirty="0" err="1"/>
              <a:t>дізнався</a:t>
            </a:r>
            <a:r>
              <a:rPr lang="ru-RU" b="1" dirty="0"/>
              <a:t> про </a:t>
            </a:r>
            <a:r>
              <a:rPr lang="ru-RU" b="1" dirty="0" err="1"/>
              <a:t>давні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, </a:t>
            </a:r>
            <a:r>
              <a:rPr lang="ru-RU" b="1" dirty="0" err="1"/>
              <a:t>історичні</a:t>
            </a:r>
            <a:r>
              <a:rPr lang="ru-RU" b="1" dirty="0"/>
              <a:t> </a:t>
            </a:r>
            <a:r>
              <a:rPr lang="ru-RU" b="1" dirty="0" err="1"/>
              <a:t>події</a:t>
            </a:r>
            <a:r>
              <a:rPr lang="ru-RU" b="1" dirty="0"/>
              <a:t> на </a:t>
            </a:r>
            <a:r>
              <a:rPr lang="ru-RU" b="1" dirty="0" err="1"/>
              <a:t>Україні</a:t>
            </a:r>
            <a:r>
              <a:rPr lang="ru-RU" b="1" dirty="0"/>
              <a:t>.</a:t>
            </a:r>
          </a:p>
          <a:p>
            <a:r>
              <a:rPr lang="ru-RU" b="1" dirty="0" err="1"/>
              <a:t>Домашній</a:t>
            </a:r>
            <a:r>
              <a:rPr lang="ru-RU" b="1" dirty="0"/>
              <a:t> учитель Богдана </a:t>
            </a:r>
            <a:r>
              <a:rPr lang="ru-RU" b="1" dirty="0" err="1"/>
              <a:t>Дмитро</a:t>
            </a:r>
            <a:r>
              <a:rPr lang="ru-RU" b="1" dirty="0"/>
              <a:t> </a:t>
            </a:r>
            <a:r>
              <a:rPr lang="ru-RU" b="1" dirty="0" err="1"/>
              <a:t>Бахталовський</a:t>
            </a:r>
            <a:r>
              <a:rPr lang="ru-RU" b="1" dirty="0"/>
              <a:t> </a:t>
            </a:r>
            <a:r>
              <a:rPr lang="ru-RU" b="1" dirty="0" err="1"/>
              <a:t>знайомив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з основами </a:t>
            </a:r>
            <a:r>
              <a:rPr lang="ru-RU" b="1" dirty="0" err="1"/>
              <a:t>шкільної</a:t>
            </a:r>
            <a:r>
              <a:rPr lang="ru-RU" b="1" dirty="0"/>
              <a:t> науки, а й з </a:t>
            </a:r>
            <a:r>
              <a:rPr lang="ru-RU" b="1" dirty="0" err="1"/>
              <a:t>творами</a:t>
            </a:r>
            <a:r>
              <a:rPr lang="ru-RU" b="1" dirty="0"/>
              <a:t> </a:t>
            </a:r>
            <a:r>
              <a:rPr lang="ru-RU" b="1" dirty="0" err="1"/>
              <a:t>літератури</a:t>
            </a:r>
            <a:r>
              <a:rPr lang="ru-RU" b="1" dirty="0"/>
              <a:t>,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учень</a:t>
            </a:r>
            <a:r>
              <a:rPr lang="ru-RU" b="1" dirty="0"/>
              <a:t> уже в </a:t>
            </a:r>
            <a:r>
              <a:rPr lang="ru-RU" b="1" dirty="0" err="1"/>
              <a:t>дитинстві</a:t>
            </a:r>
            <a:r>
              <a:rPr lang="ru-RU" b="1" dirty="0"/>
              <a:t> знав </a:t>
            </a:r>
            <a:r>
              <a:rPr lang="ru-RU" b="1" dirty="0" err="1"/>
              <a:t>напам'ять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віршів</a:t>
            </a:r>
            <a:r>
              <a:rPr lang="ru-RU" b="1" dirty="0"/>
              <a:t> Тараса </a:t>
            </a:r>
            <a:r>
              <a:rPr lang="ru-RU" b="1" dirty="0" err="1"/>
              <a:t>Шевченка</a:t>
            </a:r>
            <a:r>
              <a:rPr lang="ru-RU" b="1" dirty="0"/>
              <a:t>, читав “Марусю” Г. </a:t>
            </a:r>
            <a:r>
              <a:rPr lang="ru-RU" b="1" dirty="0" err="1"/>
              <a:t>Квітки-Основ'яненка</a:t>
            </a:r>
            <a:r>
              <a:rPr lang="ru-RU" b="1" dirty="0"/>
              <a:t>.</a:t>
            </a:r>
          </a:p>
          <a:p>
            <a:r>
              <a:rPr lang="ru-RU" b="1" dirty="0"/>
              <a:t>Коли Богдана </a:t>
            </a:r>
            <a:r>
              <a:rPr lang="ru-RU" b="1" dirty="0" err="1"/>
              <a:t>Лепкого</a:t>
            </a:r>
            <a:r>
              <a:rPr lang="ru-RU" b="1" dirty="0"/>
              <a:t> </a:t>
            </a:r>
            <a:r>
              <a:rPr lang="ru-RU" b="1" dirty="0" err="1"/>
              <a:t>віддали</a:t>
            </a:r>
            <a:r>
              <a:rPr lang="ru-RU" b="1" dirty="0"/>
              <a:t> </a:t>
            </a:r>
            <a:r>
              <a:rPr lang="ru-RU" b="1" dirty="0" err="1"/>
              <a:t>шестилітнім</a:t>
            </a:r>
            <a:r>
              <a:rPr lang="ru-RU" b="1" dirty="0"/>
              <a:t> хлопцем до </a:t>
            </a:r>
            <a:r>
              <a:rPr lang="ru-RU" b="1" dirty="0" err="1"/>
              <a:t>бережанської</a:t>
            </a:r>
            <a:r>
              <a:rPr lang="ru-RU" b="1" dirty="0"/>
              <a:t> так </a:t>
            </a:r>
            <a:r>
              <a:rPr lang="ru-RU" b="1" dirty="0" err="1"/>
              <a:t>званої</a:t>
            </a:r>
            <a:r>
              <a:rPr lang="ru-RU" b="1" dirty="0"/>
              <a:t> “</a:t>
            </a:r>
            <a:r>
              <a:rPr lang="ru-RU" b="1" dirty="0" err="1"/>
              <a:t>нормальної</a:t>
            </a:r>
            <a:r>
              <a:rPr lang="ru-RU" b="1" dirty="0"/>
              <a:t>” </a:t>
            </a:r>
            <a:r>
              <a:rPr lang="ru-RU" b="1" dirty="0" err="1"/>
              <a:t>школи</a:t>
            </a:r>
            <a:r>
              <a:rPr lang="ru-RU" b="1" dirty="0"/>
              <a:t> з </a:t>
            </a:r>
            <a:r>
              <a:rPr lang="ru-RU" b="1" dirty="0" err="1"/>
              <a:t>польською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(</a:t>
            </a:r>
            <a:r>
              <a:rPr lang="ru-RU" b="1" dirty="0" err="1"/>
              <a:t>відразу</a:t>
            </a:r>
            <a:r>
              <a:rPr lang="ru-RU" b="1" dirty="0"/>
              <a:t> до другого </a:t>
            </a:r>
            <a:r>
              <a:rPr lang="ru-RU" b="1" dirty="0" err="1"/>
              <a:t>класу</a:t>
            </a:r>
            <a:r>
              <a:rPr lang="ru-RU" b="1" dirty="0"/>
              <a:t>), батьки </a:t>
            </a:r>
            <a:r>
              <a:rPr lang="ru-RU" b="1" dirty="0" err="1"/>
              <a:t>перебралися</a:t>
            </a:r>
            <a:r>
              <a:rPr lang="ru-RU" b="1" dirty="0"/>
              <a:t> з “</a:t>
            </a:r>
            <a:r>
              <a:rPr lang="ru-RU" b="1" dirty="0" err="1"/>
              <a:t>цивілізованого</a:t>
            </a:r>
            <a:r>
              <a:rPr lang="ru-RU" b="1" dirty="0"/>
              <a:t>” </a:t>
            </a:r>
            <a:r>
              <a:rPr lang="ru-RU" b="1" dirty="0" err="1"/>
              <a:t>Крегульця</a:t>
            </a:r>
            <a:r>
              <a:rPr lang="ru-RU" b="1" dirty="0"/>
              <a:t> до глухого </a:t>
            </a:r>
            <a:r>
              <a:rPr lang="ru-RU" b="1" dirty="0" err="1"/>
              <a:t>Поручина</a:t>
            </a:r>
            <a:r>
              <a:rPr lang="ru-RU" b="1" dirty="0"/>
              <a:t>, де, як </a:t>
            </a:r>
            <a:r>
              <a:rPr lang="ru-RU" b="1" dirty="0" err="1"/>
              <a:t>жартома</a:t>
            </a:r>
            <a:r>
              <a:rPr lang="ru-RU" b="1" dirty="0"/>
              <a:t> казали </a:t>
            </a:r>
            <a:r>
              <a:rPr lang="ru-RU" b="1" dirty="0" err="1"/>
              <a:t>тоді</a:t>
            </a:r>
            <a:r>
              <a:rPr lang="ru-RU" b="1" dirty="0"/>
              <a:t>,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кінець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: </a:t>
            </a:r>
            <a:r>
              <a:rPr lang="ru-RU" b="1" dirty="0" err="1"/>
              <a:t>далі</a:t>
            </a:r>
            <a:r>
              <a:rPr lang="ru-RU" b="1" dirty="0"/>
              <a:t> дороги не </a:t>
            </a:r>
            <a:r>
              <a:rPr lang="ru-RU" b="1" dirty="0" err="1"/>
              <a:t>було</a:t>
            </a:r>
            <a:r>
              <a:rPr lang="ru-RU" b="1" dirty="0"/>
              <a:t>. </a:t>
            </a:r>
            <a:r>
              <a:rPr lang="ru-RU" b="1" dirty="0" err="1"/>
              <a:t>Переселилися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бути </a:t>
            </a:r>
            <a:r>
              <a:rPr lang="ru-RU" b="1" dirty="0" err="1"/>
              <a:t>ближче</a:t>
            </a:r>
            <a:r>
              <a:rPr lang="ru-RU" b="1" dirty="0"/>
              <a:t> до </a:t>
            </a:r>
            <a:r>
              <a:rPr lang="ru-RU" b="1" dirty="0" err="1"/>
              <a:t>батьків</a:t>
            </a:r>
            <a:r>
              <a:rPr lang="ru-RU" b="1" dirty="0"/>
              <a:t> по </a:t>
            </a:r>
            <a:r>
              <a:rPr lang="ru-RU" b="1" dirty="0" err="1"/>
              <a:t>матері</a:t>
            </a:r>
            <a:r>
              <a:rPr lang="ru-RU" b="1" dirty="0"/>
              <a:t>.</a:t>
            </a:r>
          </a:p>
          <a:p>
            <a:r>
              <a:rPr lang="ru-RU" b="1" dirty="0"/>
              <a:t>Як </a:t>
            </a:r>
            <a:r>
              <a:rPr lang="ru-RU" b="1" dirty="0" err="1"/>
              <a:t>напише</a:t>
            </a:r>
            <a:r>
              <a:rPr lang="ru-RU" b="1" dirty="0"/>
              <a:t> </a:t>
            </a:r>
            <a:r>
              <a:rPr lang="ru-RU" b="1" dirty="0" err="1"/>
              <a:t>пізніше</a:t>
            </a:r>
            <a:r>
              <a:rPr lang="ru-RU" b="1" dirty="0"/>
              <a:t> </a:t>
            </a:r>
            <a:r>
              <a:rPr lang="ru-RU" b="1" dirty="0" err="1"/>
              <a:t>біограф</a:t>
            </a:r>
            <a:r>
              <a:rPr lang="ru-RU" b="1" dirty="0"/>
              <a:t> Б. </a:t>
            </a:r>
            <a:r>
              <a:rPr lang="ru-RU" b="1" dirty="0" err="1"/>
              <a:t>Лепкого</a:t>
            </a:r>
            <a:r>
              <a:rPr lang="ru-RU" b="1" dirty="0"/>
              <a:t>, тут усе </a:t>
            </a:r>
            <a:r>
              <a:rPr lang="ru-RU" b="1" dirty="0" err="1"/>
              <a:t>дихало</a:t>
            </a:r>
            <a:r>
              <a:rPr lang="ru-RU" b="1" dirty="0"/>
              <a:t> </a:t>
            </a:r>
            <a:r>
              <a:rPr lang="ru-RU" b="1" dirty="0" err="1"/>
              <a:t>давниною</a:t>
            </a:r>
            <a:r>
              <a:rPr lang="ru-RU" b="1" dirty="0"/>
              <a:t>: “</a:t>
            </a:r>
            <a:r>
              <a:rPr lang="ru-RU" b="1" dirty="0" err="1"/>
              <a:t>поручинські</a:t>
            </a:r>
            <a:r>
              <a:rPr lang="ru-RU" b="1" dirty="0"/>
              <a:t> </a:t>
            </a:r>
            <a:r>
              <a:rPr lang="ru-RU" b="1" dirty="0" err="1"/>
              <a:t>ґазди</a:t>
            </a:r>
            <a:r>
              <a:rPr lang="ru-RU" b="1" dirty="0"/>
              <a:t>” ходили в </a:t>
            </a:r>
            <a:r>
              <a:rPr lang="ru-RU" b="1" dirty="0" err="1"/>
              <a:t>чоботях</a:t>
            </a:r>
            <a:r>
              <a:rPr lang="ru-RU" b="1" dirty="0"/>
              <a:t> на </a:t>
            </a:r>
            <a:r>
              <a:rPr lang="ru-RU" b="1" dirty="0" err="1"/>
              <a:t>підковах</a:t>
            </a:r>
            <a:r>
              <a:rPr lang="ru-RU" b="1" dirty="0"/>
              <a:t>, </a:t>
            </a:r>
            <a:r>
              <a:rPr lang="ru-RU" b="1" dirty="0" err="1"/>
              <a:t>котрі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робив</a:t>
            </a:r>
            <a:r>
              <a:rPr lang="ru-RU" b="1" dirty="0"/>
              <a:t> </a:t>
            </a:r>
            <a:r>
              <a:rPr lang="ru-RU" b="1" dirty="0" err="1"/>
              <a:t>місцевий</a:t>
            </a:r>
            <a:r>
              <a:rPr lang="ru-RU" b="1" dirty="0"/>
              <a:t> коваль, носили “</a:t>
            </a:r>
            <a:r>
              <a:rPr lang="ru-RU" b="1" dirty="0" err="1"/>
              <a:t>куртини</a:t>
            </a:r>
            <a:r>
              <a:rPr lang="ru-RU" b="1" dirty="0"/>
              <a:t>” з </a:t>
            </a:r>
            <a:r>
              <a:rPr lang="ru-RU" b="1" dirty="0" err="1"/>
              <a:t>домашнього</a:t>
            </a:r>
            <a:r>
              <a:rPr lang="ru-RU" b="1" dirty="0"/>
              <a:t> сукна, </a:t>
            </a:r>
            <a:r>
              <a:rPr lang="ru-RU" b="1" dirty="0" err="1"/>
              <a:t>брилися</a:t>
            </a:r>
            <a:r>
              <a:rPr lang="ru-RU" b="1" dirty="0"/>
              <a:t> бритвами, </a:t>
            </a:r>
            <a:r>
              <a:rPr lang="ru-RU" b="1" dirty="0" err="1"/>
              <a:t>зробленими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старої</a:t>
            </a:r>
            <a:r>
              <a:rPr lang="ru-RU" b="1" dirty="0"/>
              <a:t> </a:t>
            </a:r>
            <a:r>
              <a:rPr lang="ru-RU" b="1" dirty="0" err="1"/>
              <a:t>скошеної</a:t>
            </a:r>
            <a:r>
              <a:rPr lang="ru-RU" b="1" dirty="0"/>
              <a:t> коси, </a:t>
            </a:r>
            <a:r>
              <a:rPr lang="ru-RU" b="1" dirty="0" err="1"/>
              <a:t>жінки</a:t>
            </a:r>
            <a:r>
              <a:rPr lang="ru-RU" b="1" dirty="0"/>
              <a:t> </a:t>
            </a:r>
            <a:r>
              <a:rPr lang="ru-RU" b="1" dirty="0" err="1"/>
              <a:t>вбиралися</a:t>
            </a:r>
            <a:r>
              <a:rPr lang="ru-RU" b="1" dirty="0"/>
              <a:t> в “</a:t>
            </a:r>
            <a:r>
              <a:rPr lang="ru-RU" b="1" dirty="0" err="1"/>
              <a:t>димки</a:t>
            </a:r>
            <a:r>
              <a:rPr lang="ru-RU" b="1" dirty="0"/>
              <a:t>” (полотно з </a:t>
            </a:r>
            <a:r>
              <a:rPr lang="ru-RU" b="1" dirty="0" err="1"/>
              <a:t>вибиваними</a:t>
            </a:r>
            <a:r>
              <a:rPr lang="ru-RU" b="1" dirty="0"/>
              <a:t> узорами), </a:t>
            </a:r>
            <a:r>
              <a:rPr lang="ru-RU" b="1" dirty="0" err="1"/>
              <a:t>котрі</a:t>
            </a:r>
            <a:r>
              <a:rPr lang="ru-RU" b="1" dirty="0"/>
              <a:t> бив “</a:t>
            </a:r>
            <a:r>
              <a:rPr lang="ru-RU" b="1" dirty="0" err="1"/>
              <a:t>димкар</a:t>
            </a:r>
            <a:r>
              <a:rPr lang="ru-RU" b="1" dirty="0"/>
              <a:t>”,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приїздив</a:t>
            </a:r>
            <a:r>
              <a:rPr lang="ru-RU" b="1" dirty="0"/>
              <a:t> з </a:t>
            </a:r>
            <a:r>
              <a:rPr lang="ru-RU" b="1" dirty="0" err="1"/>
              <a:t>міста</a:t>
            </a:r>
            <a:r>
              <a:rPr lang="ru-RU" b="1" dirty="0"/>
              <a:t>, </a:t>
            </a:r>
            <a:r>
              <a:rPr lang="ru-RU" b="1" dirty="0" err="1"/>
              <a:t>вишивали</a:t>
            </a:r>
            <a:r>
              <a:rPr lang="ru-RU" b="1" dirty="0"/>
              <a:t> </a:t>
            </a:r>
            <a:r>
              <a:rPr lang="ru-RU" b="1" dirty="0" err="1"/>
              <a:t>гарні</a:t>
            </a:r>
            <a:r>
              <a:rPr lang="ru-RU" b="1" dirty="0"/>
              <a:t> сорочки, </a:t>
            </a:r>
            <a:r>
              <a:rPr lang="ru-RU" b="1" dirty="0" err="1"/>
              <a:t>мережили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— словом,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старосвітське</a:t>
            </a:r>
            <a:r>
              <a:rPr lang="ru-RU" b="1" dirty="0"/>
              <a:t> село, </a:t>
            </a:r>
            <a:r>
              <a:rPr lang="ru-RU" b="1" dirty="0" err="1"/>
              <a:t>котрого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не </a:t>
            </a:r>
            <a:r>
              <a:rPr lang="ru-RU" b="1" dirty="0" err="1"/>
              <a:t>торкнулася</a:t>
            </a:r>
            <a:r>
              <a:rPr lang="ru-RU" b="1" dirty="0"/>
              <a:t> культура </a:t>
            </a:r>
            <a:r>
              <a:rPr lang="ru-RU" b="1" dirty="0" err="1"/>
              <a:t>століття</a:t>
            </a:r>
            <a:r>
              <a:rPr lang="ru-RU" b="1" dirty="0"/>
              <a:t>. “Веснянки, </a:t>
            </a:r>
            <a:r>
              <a:rPr lang="ru-RU" b="1" dirty="0" err="1"/>
              <a:t>гагілки</a:t>
            </a:r>
            <a:r>
              <a:rPr lang="ru-RU" b="1" dirty="0"/>
              <a:t>, обжинки, </a:t>
            </a:r>
            <a:r>
              <a:rPr lang="ru-RU" b="1" dirty="0" err="1"/>
              <a:t>навіть</a:t>
            </a:r>
            <a:r>
              <a:rPr lang="ru-RU" b="1" dirty="0"/>
              <a:t> “</a:t>
            </a:r>
            <a:r>
              <a:rPr lang="ru-RU" b="1" dirty="0" err="1"/>
              <a:t>вільха</a:t>
            </a:r>
            <a:r>
              <a:rPr lang="ru-RU" b="1" dirty="0"/>
              <a:t>” (хоровод у </a:t>
            </a:r>
            <a:r>
              <a:rPr lang="ru-RU" b="1" dirty="0" err="1"/>
              <a:t>зелену</a:t>
            </a:r>
            <a:r>
              <a:rPr lang="ru-RU" b="1" dirty="0"/>
              <a:t> </a:t>
            </a:r>
            <a:r>
              <a:rPr lang="ru-RU" b="1" dirty="0" err="1"/>
              <a:t>суботу</a:t>
            </a:r>
            <a:r>
              <a:rPr lang="ru-RU" b="1" dirty="0"/>
              <a:t>), колядки, </a:t>
            </a:r>
            <a:r>
              <a:rPr lang="ru-RU" b="1" dirty="0" err="1"/>
              <a:t>щедрівки</a:t>
            </a:r>
            <a:r>
              <a:rPr lang="ru-RU" b="1" dirty="0"/>
              <a:t>, множество легенд, </a:t>
            </a:r>
            <a:r>
              <a:rPr lang="ru-RU" b="1" dirty="0" err="1"/>
              <a:t>повірій</a:t>
            </a:r>
            <a:r>
              <a:rPr lang="ru-RU" b="1" dirty="0"/>
              <a:t>, </a:t>
            </a:r>
            <a:r>
              <a:rPr lang="ru-RU" b="1" dirty="0" err="1"/>
              <a:t>переказів</a:t>
            </a:r>
            <a:r>
              <a:rPr lang="ru-RU" b="1" dirty="0"/>
              <a:t>, усе, як колись, в </a:t>
            </a:r>
            <a:r>
              <a:rPr lang="ru-RU" b="1" dirty="0" err="1"/>
              <a:t>дуже</a:t>
            </a:r>
            <a:r>
              <a:rPr lang="ru-RU" b="1" dirty="0"/>
              <a:t>,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давніх</a:t>
            </a:r>
            <a:r>
              <a:rPr lang="ru-RU" b="1" dirty="0"/>
              <a:t> часах”.</a:t>
            </a:r>
          </a:p>
        </p:txBody>
      </p:sp>
    </p:spTree>
    <p:extLst>
      <p:ext uri="{BB962C8B-B14F-4D97-AF65-F5344CB8AC3E}">
        <p14:creationId xmlns:p14="http://schemas.microsoft.com/office/powerpoint/2010/main" val="331699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68629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Між</a:t>
            </a:r>
            <a:r>
              <a:rPr lang="ru-RU" b="1" dirty="0"/>
              <a:t> Бережанами та </a:t>
            </a:r>
            <a:r>
              <a:rPr lang="ru-RU" b="1" dirty="0" err="1"/>
              <a:t>Поручином</a:t>
            </a:r>
            <a:r>
              <a:rPr lang="ru-RU" b="1" dirty="0"/>
              <a:t> </a:t>
            </a:r>
            <a:r>
              <a:rPr lang="ru-RU" b="1" dirty="0" err="1"/>
              <a:t>минала</a:t>
            </a:r>
            <a:r>
              <a:rPr lang="ru-RU" b="1" dirty="0"/>
              <a:t> </a:t>
            </a:r>
            <a:r>
              <a:rPr lang="ru-RU" b="1" dirty="0" err="1"/>
              <a:t>юність</a:t>
            </a:r>
            <a:r>
              <a:rPr lang="ru-RU" b="1" dirty="0"/>
              <a:t> Богдана-</a:t>
            </a:r>
            <a:r>
              <a:rPr lang="ru-RU" b="1" dirty="0" err="1"/>
              <a:t>гімназиста</a:t>
            </a:r>
            <a:r>
              <a:rPr lang="ru-RU" b="1" dirty="0"/>
              <a:t>; </a:t>
            </a:r>
            <a:r>
              <a:rPr lang="ru-RU" b="1" dirty="0" err="1"/>
              <a:t>місто</a:t>
            </a:r>
            <a:r>
              <a:rPr lang="ru-RU" b="1" dirty="0"/>
              <a:t> й село </a:t>
            </a:r>
            <a:r>
              <a:rPr lang="ru-RU" b="1" dirty="0" err="1"/>
              <a:t>формували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характер і </a:t>
            </a:r>
            <a:r>
              <a:rPr lang="ru-RU" b="1" dirty="0" err="1"/>
              <a:t>світогляд</a:t>
            </a:r>
            <a:r>
              <a:rPr lang="ru-RU" b="1" dirty="0"/>
              <a:t>. </a:t>
            </a:r>
            <a:r>
              <a:rPr lang="ru-RU" b="1" dirty="0" err="1"/>
              <a:t>Від</a:t>
            </a:r>
            <a:r>
              <a:rPr lang="ru-RU" b="1" dirty="0"/>
              <a:t> селян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чув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легенд та </a:t>
            </a:r>
            <a:r>
              <a:rPr lang="ru-RU" b="1" dirty="0" err="1"/>
              <a:t>переказів</a:t>
            </a:r>
            <a:r>
              <a:rPr lang="ru-RU" b="1" dirty="0"/>
              <a:t> про </a:t>
            </a:r>
            <a:r>
              <a:rPr lang="ru-RU" b="1" dirty="0" err="1"/>
              <a:t>давні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. Так, люди </a:t>
            </a:r>
            <a:r>
              <a:rPr lang="ru-RU" b="1" dirty="0" err="1"/>
              <a:t>оповідали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стара </a:t>
            </a:r>
            <a:r>
              <a:rPr lang="ru-RU" b="1" dirty="0" err="1"/>
              <a:t>церква</a:t>
            </a:r>
            <a:r>
              <a:rPr lang="ru-RU" b="1" dirty="0"/>
              <a:t>, яка </a:t>
            </a:r>
            <a:r>
              <a:rPr lang="ru-RU" b="1" dirty="0" err="1"/>
              <a:t>тоді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стояла на </a:t>
            </a:r>
            <a:r>
              <a:rPr lang="ru-RU" b="1" dirty="0" err="1"/>
              <a:t>горі</a:t>
            </a:r>
            <a:r>
              <a:rPr lang="ru-RU" b="1" dirty="0"/>
              <a:t>,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свідком</a:t>
            </a:r>
            <a:r>
              <a:rPr lang="ru-RU" b="1" dirty="0"/>
              <a:t> </a:t>
            </a:r>
            <a:r>
              <a:rPr lang="ru-RU" b="1" dirty="0" err="1"/>
              <a:t>татарських</a:t>
            </a:r>
            <a:r>
              <a:rPr lang="ru-RU" b="1" dirty="0"/>
              <a:t> </a:t>
            </a:r>
            <a:r>
              <a:rPr lang="ru-RU" b="1" dirty="0" err="1"/>
              <a:t>набігів</a:t>
            </a:r>
            <a:r>
              <a:rPr lang="ru-RU" b="1" dirty="0"/>
              <a:t> і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одного у </a:t>
            </a:r>
            <a:r>
              <a:rPr lang="ru-RU" b="1" dirty="0" err="1"/>
              <a:t>ній</a:t>
            </a:r>
            <a:r>
              <a:rPr lang="ru-RU" b="1" dirty="0"/>
              <a:t> </a:t>
            </a:r>
            <a:r>
              <a:rPr lang="ru-RU" b="1" dirty="0" err="1"/>
              <a:t>сховалися</a:t>
            </a:r>
            <a:r>
              <a:rPr lang="ru-RU" b="1" dirty="0"/>
              <a:t> </a:t>
            </a:r>
            <a:r>
              <a:rPr lang="ru-RU" b="1" dirty="0" err="1"/>
              <a:t>мешканці</a:t>
            </a:r>
            <a:r>
              <a:rPr lang="ru-RU" b="1" dirty="0"/>
              <a:t> </a:t>
            </a:r>
            <a:r>
              <a:rPr lang="ru-RU" b="1" dirty="0" err="1"/>
              <a:t>всього</a:t>
            </a:r>
            <a:r>
              <a:rPr lang="ru-RU" b="1" dirty="0"/>
              <a:t> села, але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загинули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рук ворога. А коло села </a:t>
            </a:r>
            <a:r>
              <a:rPr lang="ru-RU" b="1" dirty="0" err="1"/>
              <a:t>Біще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прилягало</a:t>
            </a:r>
            <a:r>
              <a:rPr lang="ru-RU" b="1" dirty="0"/>
              <a:t> до </a:t>
            </a:r>
            <a:r>
              <a:rPr lang="ru-RU" b="1" dirty="0" err="1"/>
              <a:t>Поручина</a:t>
            </a:r>
            <a:r>
              <a:rPr lang="ru-RU" b="1" dirty="0"/>
              <a:t>, </a:t>
            </a:r>
            <a:r>
              <a:rPr lang="ru-RU" b="1" dirty="0" err="1"/>
              <a:t>збереглися</a:t>
            </a:r>
            <a:r>
              <a:rPr lang="ru-RU" b="1" dirty="0"/>
              <a:t> </a:t>
            </a:r>
            <a:r>
              <a:rPr lang="ru-RU" b="1" dirty="0" err="1"/>
              <a:t>сліди</a:t>
            </a:r>
            <a:r>
              <a:rPr lang="ru-RU" b="1" dirty="0"/>
              <a:t> </a:t>
            </a:r>
            <a:r>
              <a:rPr lang="ru-RU" b="1" dirty="0" err="1"/>
              <a:t>давніх</a:t>
            </a:r>
            <a:r>
              <a:rPr lang="ru-RU" b="1" dirty="0"/>
              <a:t> </a:t>
            </a:r>
            <a:r>
              <a:rPr lang="ru-RU" b="1" dirty="0" err="1"/>
              <a:t>валів</a:t>
            </a:r>
            <a:r>
              <a:rPr lang="ru-RU" b="1" dirty="0"/>
              <a:t>, </a:t>
            </a:r>
            <a:r>
              <a:rPr lang="ru-RU" b="1" dirty="0" err="1"/>
              <a:t>уламки</a:t>
            </a:r>
            <a:r>
              <a:rPr lang="ru-RU" b="1" dirty="0"/>
              <a:t> </a:t>
            </a:r>
            <a:r>
              <a:rPr lang="ru-RU" b="1" dirty="0" err="1"/>
              <a:t>кераміки</a:t>
            </a:r>
            <a:r>
              <a:rPr lang="ru-RU" b="1" dirty="0"/>
              <a:t>, наконечники </a:t>
            </a:r>
            <a:r>
              <a:rPr lang="ru-RU" b="1" dirty="0" err="1"/>
              <a:t>стріл</a:t>
            </a:r>
            <a:r>
              <a:rPr lang="ru-RU" b="1" dirty="0"/>
              <a:t>, </a:t>
            </a:r>
            <a:r>
              <a:rPr lang="ru-RU" b="1" dirty="0" err="1"/>
              <a:t>фундаменти</a:t>
            </a:r>
            <a:r>
              <a:rPr lang="ru-RU" b="1" dirty="0"/>
              <a:t> </a:t>
            </a:r>
            <a:r>
              <a:rPr lang="ru-RU" b="1" dirty="0" err="1"/>
              <a:t>споруд</a:t>
            </a:r>
            <a:r>
              <a:rPr lang="ru-RU" b="1" dirty="0"/>
              <a:t>. Все </a:t>
            </a:r>
            <a:r>
              <a:rPr lang="ru-RU" b="1" dirty="0" err="1"/>
              <a:t>це</a:t>
            </a:r>
            <a:r>
              <a:rPr lang="ru-RU" b="1" dirty="0"/>
              <a:t> будило </a:t>
            </a:r>
            <a:r>
              <a:rPr lang="ru-RU" b="1" dirty="0" err="1"/>
              <a:t>уяву</a:t>
            </a:r>
            <a:r>
              <a:rPr lang="ru-RU" b="1" dirty="0"/>
              <a:t> </a:t>
            </a:r>
            <a:r>
              <a:rPr lang="ru-RU" b="1" dirty="0" err="1"/>
              <a:t>підлітка</a:t>
            </a:r>
            <a:r>
              <a:rPr lang="ru-RU" b="1" dirty="0"/>
              <a:t>. </a:t>
            </a:r>
            <a:r>
              <a:rPr lang="ru-RU" b="1" dirty="0" err="1"/>
              <a:t>Перебування</a:t>
            </a:r>
            <a:r>
              <a:rPr lang="ru-RU" b="1" dirty="0"/>
              <a:t> у </a:t>
            </a:r>
            <a:r>
              <a:rPr lang="ru-RU" b="1" dirty="0" err="1"/>
              <a:t>Поручині</a:t>
            </a:r>
            <a:r>
              <a:rPr lang="ru-RU" b="1" dirty="0"/>
              <a:t>, </a:t>
            </a:r>
            <a:r>
              <a:rPr lang="ru-RU" b="1" dirty="0" err="1"/>
              <a:t>знайомство</a:t>
            </a:r>
            <a:r>
              <a:rPr lang="ru-RU" b="1" dirty="0"/>
              <a:t> з людьми, </a:t>
            </a:r>
            <a:r>
              <a:rPr lang="ru-RU" b="1" dirty="0" err="1"/>
              <a:t>їхнім</a:t>
            </a:r>
            <a:r>
              <a:rPr lang="ru-RU" b="1" dirty="0"/>
              <a:t> </a:t>
            </a:r>
            <a:r>
              <a:rPr lang="ru-RU" b="1" dirty="0" err="1"/>
              <a:t>життям</a:t>
            </a:r>
            <a:r>
              <a:rPr lang="ru-RU" b="1" dirty="0"/>
              <a:t>, </a:t>
            </a:r>
            <a:r>
              <a:rPr lang="ru-RU" b="1" dirty="0" err="1"/>
              <a:t>піснями</a:t>
            </a:r>
            <a:r>
              <a:rPr lang="ru-RU" b="1" dirty="0"/>
              <a:t> </a:t>
            </a:r>
            <a:r>
              <a:rPr lang="ru-RU" b="1" dirty="0" err="1"/>
              <a:t>навіяло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вірші</a:t>
            </a:r>
            <a:r>
              <a:rPr lang="ru-RU" b="1" dirty="0"/>
              <a:t> “На </a:t>
            </a:r>
            <a:r>
              <a:rPr lang="ru-RU" b="1" dirty="0" err="1"/>
              <a:t>святий</a:t>
            </a:r>
            <a:r>
              <a:rPr lang="ru-RU" b="1" dirty="0"/>
              <a:t> </a:t>
            </a:r>
            <a:r>
              <a:rPr lang="ru-RU" b="1" dirty="0" err="1"/>
              <a:t>вечір</a:t>
            </a:r>
            <a:r>
              <a:rPr lang="ru-RU" b="1" dirty="0"/>
              <a:t>”, “У </a:t>
            </a:r>
            <a:r>
              <a:rPr lang="ru-RU" b="1" dirty="0" err="1"/>
              <a:t>великодний</a:t>
            </a:r>
            <a:r>
              <a:rPr lang="ru-RU" b="1" dirty="0"/>
              <a:t> </a:t>
            </a:r>
            <a:r>
              <a:rPr lang="ru-RU" b="1" dirty="0" err="1"/>
              <a:t>тиждень</a:t>
            </a:r>
            <a:r>
              <a:rPr lang="ru-RU" b="1" dirty="0"/>
              <a:t>”, </a:t>
            </a:r>
            <a:r>
              <a:rPr lang="ru-RU" b="1" dirty="0" err="1"/>
              <a:t>пісенні</a:t>
            </a:r>
            <a:r>
              <a:rPr lang="ru-RU" b="1" dirty="0"/>
              <a:t> </a:t>
            </a:r>
            <a:r>
              <a:rPr lang="ru-RU" b="1" dirty="0" err="1"/>
              <a:t>ремінісценції</a:t>
            </a:r>
            <a:r>
              <a:rPr lang="ru-RU" b="1" dirty="0"/>
              <a:t> з циклу “На </a:t>
            </a:r>
            <a:r>
              <a:rPr lang="ru-RU" b="1" dirty="0" err="1"/>
              <a:t>позиченій</a:t>
            </a:r>
            <a:r>
              <a:rPr lang="ru-RU" b="1" dirty="0"/>
              <a:t> </a:t>
            </a:r>
            <a:r>
              <a:rPr lang="ru-RU" b="1" dirty="0" err="1"/>
              <a:t>скрипці</a:t>
            </a:r>
            <a:r>
              <a:rPr lang="ru-RU" b="1" dirty="0"/>
              <a:t>”, про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згодом</a:t>
            </a:r>
            <a:r>
              <a:rPr lang="ru-RU" b="1" dirty="0"/>
              <a:t> писав сам </a:t>
            </a:r>
            <a:r>
              <a:rPr lang="ru-RU" b="1" dirty="0" err="1"/>
              <a:t>письменник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сюжети</a:t>
            </a:r>
            <a:r>
              <a:rPr lang="ru-RU" b="1" dirty="0"/>
              <a:t> </a:t>
            </a:r>
            <a:r>
              <a:rPr lang="ru-RU" b="1" dirty="0" err="1"/>
              <a:t>оповідань</a:t>
            </a:r>
            <a:r>
              <a:rPr lang="ru-RU" b="1" dirty="0"/>
              <a:t> “</a:t>
            </a:r>
            <a:r>
              <a:rPr lang="ru-RU" b="1" dirty="0" err="1"/>
              <a:t>Іван</a:t>
            </a:r>
            <a:r>
              <a:rPr lang="ru-RU" b="1" dirty="0"/>
              <a:t> </a:t>
            </a:r>
            <a:r>
              <a:rPr lang="ru-RU" b="1" dirty="0" err="1"/>
              <a:t>Медвідь</a:t>
            </a:r>
            <a:r>
              <a:rPr lang="ru-RU" b="1" dirty="0"/>
              <a:t>”, “</a:t>
            </a:r>
            <a:r>
              <a:rPr lang="ru-RU" b="1" dirty="0" err="1"/>
              <a:t>Нездала</a:t>
            </a:r>
            <a:r>
              <a:rPr lang="ru-RU" b="1" dirty="0"/>
              <a:t> </a:t>
            </a:r>
            <a:r>
              <a:rPr lang="ru-RU" b="1" dirty="0" err="1"/>
              <a:t>п'ятка</a:t>
            </a:r>
            <a:r>
              <a:rPr lang="ru-RU" b="1" dirty="0"/>
              <a:t>” та </a:t>
            </a:r>
            <a:r>
              <a:rPr lang="ru-RU" b="1" dirty="0" err="1"/>
              <a:t>інші</a:t>
            </a:r>
            <a:r>
              <a:rPr lang="ru-RU" b="1" dirty="0"/>
              <a:t>. </a:t>
            </a:r>
            <a:r>
              <a:rPr lang="ru-RU" b="1" dirty="0" err="1"/>
              <a:t>Після</a:t>
            </a:r>
            <a:r>
              <a:rPr lang="ru-RU" b="1" dirty="0"/>
              <a:t> “</a:t>
            </a:r>
            <a:r>
              <a:rPr lang="ru-RU" b="1" dirty="0" err="1"/>
              <a:t>нормальної</a:t>
            </a:r>
            <a:r>
              <a:rPr lang="ru-RU" b="1" dirty="0"/>
              <a:t>” </a:t>
            </a:r>
            <a:r>
              <a:rPr lang="ru-RU" b="1" dirty="0" err="1"/>
              <a:t>школи</a:t>
            </a:r>
            <a:r>
              <a:rPr lang="ru-RU" b="1" dirty="0"/>
              <a:t> Б. </a:t>
            </a:r>
            <a:r>
              <a:rPr lang="ru-RU" b="1" dirty="0" err="1"/>
              <a:t>Лепкий</a:t>
            </a:r>
            <a:r>
              <a:rPr lang="ru-RU" b="1" dirty="0"/>
              <a:t> вступив до </a:t>
            </a:r>
            <a:r>
              <a:rPr lang="ru-RU" b="1" dirty="0" err="1"/>
              <a:t>гімназії</a:t>
            </a:r>
            <a:r>
              <a:rPr lang="ru-RU" b="1" dirty="0"/>
              <a:t> в Бережанах. </a:t>
            </a:r>
            <a:r>
              <a:rPr lang="ru-RU" b="1" dirty="0" err="1"/>
              <a:t>Гімназія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польською</a:t>
            </a:r>
            <a:r>
              <a:rPr lang="ru-RU" b="1" dirty="0"/>
              <a:t>, з </a:t>
            </a:r>
            <a:r>
              <a:rPr lang="ru-RU" b="1" dirty="0" err="1"/>
              <a:t>класичним</a:t>
            </a:r>
            <a:r>
              <a:rPr lang="ru-RU" b="1" dirty="0"/>
              <a:t> </a:t>
            </a:r>
            <a:r>
              <a:rPr lang="ru-RU" b="1" dirty="0" err="1"/>
              <a:t>ухилом</a:t>
            </a:r>
            <a:r>
              <a:rPr lang="ru-RU" b="1" dirty="0"/>
              <a:t>. Про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навчальний</a:t>
            </a:r>
            <a:r>
              <a:rPr lang="ru-RU" b="1" dirty="0"/>
              <a:t> заклад того часу 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різні</a:t>
            </a:r>
            <a:r>
              <a:rPr lang="ru-RU" b="1" dirty="0"/>
              <a:t>, часом </a:t>
            </a:r>
            <a:r>
              <a:rPr lang="ru-RU" b="1" dirty="0" err="1"/>
              <a:t>взаємно</a:t>
            </a:r>
            <a:r>
              <a:rPr lang="ru-RU" b="1" dirty="0"/>
              <a:t> </a:t>
            </a:r>
            <a:r>
              <a:rPr lang="ru-RU" b="1" dirty="0" err="1"/>
              <a:t>протилежні</a:t>
            </a:r>
            <a:r>
              <a:rPr lang="ru-RU" b="1" dirty="0"/>
              <a:t>, </a:t>
            </a:r>
            <a:r>
              <a:rPr lang="ru-RU" b="1" dirty="0" err="1"/>
              <a:t>свідчення</a:t>
            </a:r>
            <a:r>
              <a:rPr lang="ru-RU" b="1" dirty="0"/>
              <a:t>. </a:t>
            </a:r>
            <a:r>
              <a:rPr lang="ru-RU" b="1" dirty="0" err="1"/>
              <a:t>Бережани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провінційним</a:t>
            </a:r>
            <a:r>
              <a:rPr lang="ru-RU" b="1" dirty="0"/>
              <a:t> </a:t>
            </a:r>
            <a:r>
              <a:rPr lang="ru-RU" b="1" dirty="0" err="1"/>
              <a:t>містечком</a:t>
            </a:r>
            <a:r>
              <a:rPr lang="ru-RU" b="1" dirty="0"/>
              <a:t>, без </a:t>
            </a:r>
            <a:r>
              <a:rPr lang="ru-RU" b="1" dirty="0" err="1"/>
              <a:t>залізничного</a:t>
            </a:r>
            <a:r>
              <a:rPr lang="ru-RU" b="1" dirty="0"/>
              <a:t> </a:t>
            </a:r>
            <a:r>
              <a:rPr lang="ru-RU" b="1" dirty="0" err="1"/>
              <a:t>сполучення</a:t>
            </a:r>
            <a:r>
              <a:rPr lang="ru-RU" b="1" dirty="0"/>
              <a:t> з великими </a:t>
            </a:r>
            <a:r>
              <a:rPr lang="ru-RU" b="1" dirty="0" err="1"/>
              <a:t>містами</a:t>
            </a:r>
            <a:r>
              <a:rPr lang="ru-RU" b="1" dirty="0"/>
              <a:t>, </a:t>
            </a:r>
            <a:r>
              <a:rPr lang="ru-RU" b="1" dirty="0" err="1"/>
              <a:t>отже</a:t>
            </a:r>
            <a:r>
              <a:rPr lang="ru-RU" b="1" dirty="0"/>
              <a:t>, й </a:t>
            </a:r>
            <a:r>
              <a:rPr lang="ru-RU" b="1" dirty="0" err="1"/>
              <a:t>відірваним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центрів</a:t>
            </a:r>
            <a:r>
              <a:rPr lang="ru-RU" b="1" dirty="0"/>
              <a:t> культурного </a:t>
            </a:r>
            <a:r>
              <a:rPr lang="ru-RU" b="1" dirty="0" err="1"/>
              <a:t>життя</a:t>
            </a:r>
            <a:r>
              <a:rPr lang="ru-RU" b="1" dirty="0"/>
              <a:t>. Не дивно,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інспектор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Львова </a:t>
            </a:r>
            <a:r>
              <a:rPr lang="ru-RU" b="1" dirty="0" err="1"/>
              <a:t>приїздив</a:t>
            </a:r>
            <a:r>
              <a:rPr lang="ru-RU" b="1" dirty="0"/>
              <a:t> </a:t>
            </a:r>
            <a:r>
              <a:rPr lang="ru-RU" b="1" dirty="0" err="1"/>
              <a:t>сюди</a:t>
            </a:r>
            <a:r>
              <a:rPr lang="ru-RU" b="1" dirty="0"/>
              <a:t> для </a:t>
            </a:r>
            <a:r>
              <a:rPr lang="ru-RU" b="1" dirty="0" err="1"/>
              <a:t>перевірки</a:t>
            </a:r>
            <a:r>
              <a:rPr lang="ru-RU" b="1" dirty="0"/>
              <a:t> раз у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. </a:t>
            </a:r>
            <a:r>
              <a:rPr lang="ru-RU" b="1" dirty="0" err="1"/>
              <a:t>Український</a:t>
            </a:r>
            <a:r>
              <a:rPr lang="ru-RU" b="1" dirty="0"/>
              <a:t> </a:t>
            </a:r>
            <a:r>
              <a:rPr lang="ru-RU" b="1" dirty="0" err="1"/>
              <a:t>письменник</a:t>
            </a:r>
            <a:r>
              <a:rPr lang="ru-RU" b="1" dirty="0"/>
              <a:t> Михайло </a:t>
            </a:r>
            <a:r>
              <a:rPr lang="ru-RU" b="1" dirty="0" err="1"/>
              <a:t>Яцків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вчився</a:t>
            </a:r>
            <a:r>
              <a:rPr lang="ru-RU" b="1" dirty="0"/>
              <a:t> тут </a:t>
            </a:r>
            <a:r>
              <a:rPr lang="ru-RU" b="1" dirty="0" err="1"/>
              <a:t>кількома</a:t>
            </a:r>
            <a:r>
              <a:rPr lang="ru-RU" b="1" dirty="0"/>
              <a:t> роками </a:t>
            </a:r>
            <a:r>
              <a:rPr lang="ru-RU" b="1" dirty="0" err="1"/>
              <a:t>пізніше</a:t>
            </a:r>
            <a:r>
              <a:rPr lang="ru-RU" b="1" dirty="0"/>
              <a:t> </a:t>
            </a:r>
            <a:r>
              <a:rPr lang="ru-RU" b="1" dirty="0" err="1"/>
              <a:t>Лепкого</a:t>
            </a:r>
            <a:r>
              <a:rPr lang="ru-RU" b="1" dirty="0"/>
              <a:t>, писав,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сюди</a:t>
            </a:r>
            <a:r>
              <a:rPr lang="ru-RU" b="1" dirty="0"/>
              <a:t> </a:t>
            </a:r>
            <a:r>
              <a:rPr lang="ru-RU" b="1" dirty="0" err="1"/>
              <a:t>посилали</a:t>
            </a:r>
            <a:r>
              <a:rPr lang="ru-RU" b="1" dirty="0"/>
              <a:t> </a:t>
            </a:r>
            <a:r>
              <a:rPr lang="ru-RU" b="1" dirty="0" err="1"/>
              <a:t>втихомирювати</a:t>
            </a:r>
            <a:r>
              <a:rPr lang="ru-RU" b="1" dirty="0"/>
              <a:t> </a:t>
            </a:r>
            <a:r>
              <a:rPr lang="ru-RU" b="1" dirty="0" err="1"/>
              <a:t>неблагонадійних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, а атмосфера </a:t>
            </a:r>
            <a:r>
              <a:rPr lang="ru-RU" b="1" dirty="0" err="1"/>
              <a:t>була</a:t>
            </a:r>
            <a:r>
              <a:rPr lang="ru-RU" b="1" dirty="0"/>
              <a:t> такою затхлою, </a:t>
            </a:r>
            <a:r>
              <a:rPr lang="ru-RU" b="1" dirty="0" err="1"/>
              <a:t>що</a:t>
            </a:r>
            <a:r>
              <a:rPr lang="ru-RU" b="1" dirty="0"/>
              <a:t> коли “</a:t>
            </a:r>
            <a:r>
              <a:rPr lang="ru-RU" b="1" dirty="0" err="1"/>
              <a:t>з'являлася</a:t>
            </a:r>
            <a:r>
              <a:rPr lang="ru-RU" b="1" dirty="0"/>
              <a:t> </a:t>
            </a:r>
            <a:r>
              <a:rPr lang="ru-RU" b="1" dirty="0" err="1"/>
              <a:t>якась</a:t>
            </a:r>
            <a:r>
              <a:rPr lang="ru-RU" b="1" dirty="0"/>
              <a:t> </a:t>
            </a:r>
            <a:r>
              <a:rPr lang="ru-RU" b="1" dirty="0" err="1"/>
              <a:t>здібніша</a:t>
            </a:r>
            <a:r>
              <a:rPr lang="ru-RU" b="1" dirty="0"/>
              <a:t> </a:t>
            </a:r>
            <a:r>
              <a:rPr lang="ru-RU" b="1" dirty="0" err="1"/>
              <a:t>одиниця</a:t>
            </a:r>
            <a:r>
              <a:rPr lang="ru-RU" b="1" dirty="0"/>
              <a:t>, то </a:t>
            </a:r>
            <a:r>
              <a:rPr lang="ru-RU" b="1" dirty="0" err="1"/>
              <a:t>швидко</a:t>
            </a:r>
            <a:r>
              <a:rPr lang="ru-RU" b="1" dirty="0"/>
              <a:t> </a:t>
            </a:r>
            <a:r>
              <a:rPr lang="ru-RU" b="1" dirty="0" err="1"/>
              <a:t>зачахала</a:t>
            </a:r>
            <a:r>
              <a:rPr lang="ru-RU" b="1" dirty="0"/>
              <a:t> в </a:t>
            </a:r>
            <a:r>
              <a:rPr lang="ru-RU" b="1" dirty="0" err="1"/>
              <a:t>тій</a:t>
            </a:r>
            <a:r>
              <a:rPr lang="ru-RU" b="1" dirty="0"/>
              <a:t> </a:t>
            </a:r>
            <a:r>
              <a:rPr lang="ru-RU" b="1" dirty="0" err="1"/>
              <a:t>пустелі</a:t>
            </a:r>
            <a:r>
              <a:rPr lang="ru-RU" b="1" dirty="0"/>
              <a:t>, в </a:t>
            </a:r>
            <a:r>
              <a:rPr lang="ru-RU" b="1" dirty="0" err="1"/>
              <a:t>заскорузлості</a:t>
            </a:r>
            <a:r>
              <a:rPr lang="ru-RU" b="1" dirty="0"/>
              <a:t> дилетантизму”. А в </a:t>
            </a:r>
            <a:r>
              <a:rPr lang="ru-RU" b="1" dirty="0" err="1"/>
              <a:t>повісті</a:t>
            </a:r>
            <a:r>
              <a:rPr lang="ru-RU" b="1" dirty="0"/>
              <a:t> “</a:t>
            </a:r>
            <a:r>
              <a:rPr lang="ru-RU" b="1" dirty="0" err="1"/>
              <a:t>Огні</a:t>
            </a:r>
            <a:r>
              <a:rPr lang="ru-RU" b="1" dirty="0"/>
              <a:t> </a:t>
            </a:r>
            <a:r>
              <a:rPr lang="ru-RU" b="1" dirty="0" err="1"/>
              <a:t>горять</a:t>
            </a:r>
            <a:r>
              <a:rPr lang="ru-RU" b="1" dirty="0"/>
              <a:t>”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письменник</a:t>
            </a:r>
            <a:r>
              <a:rPr lang="ru-RU" b="1" dirty="0"/>
              <a:t> </a:t>
            </a:r>
            <a:r>
              <a:rPr lang="ru-RU" b="1" dirty="0" err="1"/>
              <a:t>зобразив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в сатиричному </a:t>
            </a:r>
            <a:r>
              <a:rPr lang="ru-RU" b="1" dirty="0" err="1"/>
              <a:t>плані</a:t>
            </a:r>
            <a:r>
              <a:rPr lang="ru-RU" b="1" dirty="0"/>
              <a:t>, назвавши “</a:t>
            </a:r>
            <a:r>
              <a:rPr lang="ru-RU" b="1" dirty="0" err="1"/>
              <a:t>ослячим</a:t>
            </a:r>
            <a:r>
              <a:rPr lang="ru-RU" b="1" dirty="0"/>
              <a:t> мостом до </a:t>
            </a:r>
            <a:r>
              <a:rPr lang="ru-RU" b="1" dirty="0" err="1"/>
              <a:t>золотих</a:t>
            </a:r>
            <a:r>
              <a:rPr lang="ru-RU" b="1" dirty="0"/>
              <a:t> </a:t>
            </a:r>
            <a:r>
              <a:rPr lang="ru-RU" b="1" dirty="0" err="1"/>
              <a:t>ковнірів</a:t>
            </a:r>
            <a:r>
              <a:rPr lang="ru-RU" b="1" dirty="0"/>
              <a:t>”, “пантеоном </a:t>
            </a:r>
            <a:r>
              <a:rPr lang="ru-RU" b="1" dirty="0" err="1"/>
              <a:t>скастрованих</a:t>
            </a:r>
            <a:r>
              <a:rPr lang="ru-RU" b="1" dirty="0"/>
              <a:t> наук”.</a:t>
            </a:r>
          </a:p>
        </p:txBody>
      </p:sp>
    </p:spTree>
    <p:extLst>
      <p:ext uri="{BB962C8B-B14F-4D97-AF65-F5344CB8AC3E}">
        <p14:creationId xmlns:p14="http://schemas.microsoft.com/office/powerpoint/2010/main" val="1111792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04" y="11663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закінчення</a:t>
            </a:r>
            <a:r>
              <a:rPr lang="ru-RU" sz="2000" b="1" dirty="0"/>
              <a:t> </a:t>
            </a:r>
            <a:r>
              <a:rPr lang="ru-RU" sz="2000" b="1" dirty="0" err="1"/>
              <a:t>гімназії</a:t>
            </a:r>
            <a:r>
              <a:rPr lang="ru-RU" sz="2000" b="1" dirty="0"/>
              <a:t> Б. </a:t>
            </a:r>
            <a:r>
              <a:rPr lang="ru-RU" sz="2000" b="1" dirty="0" err="1"/>
              <a:t>Лепкий</a:t>
            </a:r>
            <a:r>
              <a:rPr lang="ru-RU" sz="2000" b="1" dirty="0"/>
              <a:t> вступив у </a:t>
            </a:r>
            <a:r>
              <a:rPr lang="ru-RU" sz="2000" b="1" dirty="0" err="1"/>
              <a:t>Відні</a:t>
            </a:r>
            <a:r>
              <a:rPr lang="ru-RU" sz="2000" b="1" dirty="0"/>
              <a:t> до </a:t>
            </a:r>
            <a:r>
              <a:rPr lang="ru-RU" sz="2000" b="1" dirty="0" err="1"/>
              <a:t>Академії</a:t>
            </a:r>
            <a:r>
              <a:rPr lang="ru-RU" sz="2000" b="1" dirty="0"/>
              <a:t> </a:t>
            </a:r>
            <a:r>
              <a:rPr lang="ru-RU" sz="2000" b="1" dirty="0" err="1"/>
              <a:t>мистецтв</a:t>
            </a:r>
            <a:r>
              <a:rPr lang="ru-RU" sz="2000" b="1" dirty="0"/>
              <a:t>, але </a:t>
            </a:r>
            <a:r>
              <a:rPr lang="ru-RU" sz="2000" b="1" dirty="0" err="1"/>
              <a:t>навчання</a:t>
            </a:r>
            <a:r>
              <a:rPr lang="ru-RU" sz="2000" b="1" dirty="0"/>
              <a:t> у </a:t>
            </a:r>
            <a:r>
              <a:rPr lang="ru-RU" sz="2000" b="1" dirty="0" err="1"/>
              <a:t>ній</a:t>
            </a:r>
            <a:r>
              <a:rPr lang="ru-RU" sz="2000" b="1" dirty="0"/>
              <a:t> морального </a:t>
            </a:r>
            <a:r>
              <a:rPr lang="ru-RU" sz="2000" b="1" dirty="0" err="1"/>
              <a:t>задоволення</a:t>
            </a:r>
            <a:r>
              <a:rPr lang="ru-RU" sz="2000" b="1" dirty="0"/>
              <a:t> не принесло,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відчув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розминувся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своїм</a:t>
            </a:r>
            <a:r>
              <a:rPr lang="ru-RU" sz="2000" b="1" dirty="0"/>
              <a:t> </a:t>
            </a:r>
            <a:r>
              <a:rPr lang="ru-RU" sz="2000" b="1" dirty="0" err="1"/>
              <a:t>справжнім</a:t>
            </a:r>
            <a:r>
              <a:rPr lang="ru-RU" sz="2000" b="1" dirty="0"/>
              <a:t> </a:t>
            </a:r>
            <a:r>
              <a:rPr lang="ru-RU" sz="2000" b="1" dirty="0" err="1"/>
              <a:t>покликанням</a:t>
            </a:r>
            <a:r>
              <a:rPr lang="ru-RU" sz="2000" b="1" dirty="0"/>
              <a:t>. Нудно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змальовувати</a:t>
            </a:r>
            <a:r>
              <a:rPr lang="ru-RU" sz="2000" b="1" dirty="0"/>
              <a:t> </a:t>
            </a:r>
            <a:r>
              <a:rPr lang="ru-RU" sz="2000" b="1" dirty="0" err="1"/>
              <a:t>гіпсові</a:t>
            </a:r>
            <a:r>
              <a:rPr lang="ru-RU" sz="2000" b="1" dirty="0"/>
              <a:t> </a:t>
            </a:r>
            <a:r>
              <a:rPr lang="ru-RU" sz="2000" b="1" dirty="0" err="1"/>
              <a:t>статуї</a:t>
            </a:r>
            <a:r>
              <a:rPr lang="ru-RU" sz="2000" b="1" dirty="0"/>
              <a:t>, </a:t>
            </a:r>
            <a:r>
              <a:rPr lang="ru-RU" sz="2000" b="1" dirty="0" err="1"/>
              <a:t>щоразу</a:t>
            </a:r>
            <a:r>
              <a:rPr lang="ru-RU" sz="2000" b="1" dirty="0"/>
              <a:t> </a:t>
            </a:r>
            <a:r>
              <a:rPr lang="ru-RU" sz="2000" b="1" dirty="0" err="1"/>
              <a:t>натикаючись</a:t>
            </a:r>
            <a:r>
              <a:rPr lang="ru-RU" sz="2000" b="1" dirty="0"/>
              <a:t> на </a:t>
            </a:r>
            <a:r>
              <a:rPr lang="ru-RU" sz="2000" b="1" dirty="0" err="1"/>
              <a:t>зауваження</a:t>
            </a:r>
            <a:r>
              <a:rPr lang="ru-RU" sz="2000" b="1" dirty="0"/>
              <a:t> </a:t>
            </a:r>
            <a:r>
              <a:rPr lang="ru-RU" sz="2000" b="1" dirty="0" err="1"/>
              <a:t>викладача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контури</a:t>
            </a:r>
            <a:r>
              <a:rPr lang="ru-RU" sz="2000" b="1" dirty="0"/>
              <a:t> </a:t>
            </a:r>
            <a:r>
              <a:rPr lang="ru-RU" sz="2000" b="1" dirty="0" err="1"/>
              <a:t>надто</a:t>
            </a:r>
            <a:r>
              <a:rPr lang="ru-RU" sz="2000" b="1" dirty="0"/>
              <a:t> </a:t>
            </a:r>
            <a:r>
              <a:rPr lang="ru-RU" sz="2000" b="1" dirty="0" err="1"/>
              <a:t>гострі</a:t>
            </a:r>
            <a:r>
              <a:rPr lang="ru-RU" sz="2000" b="1" dirty="0"/>
              <a:t> і т. </a:t>
            </a:r>
            <a:r>
              <a:rPr lang="ru-RU" sz="2000" b="1" dirty="0" err="1"/>
              <a:t>ін</a:t>
            </a:r>
            <a:r>
              <a:rPr lang="ru-RU" sz="2000" b="1" dirty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Але </a:t>
            </a:r>
            <a:r>
              <a:rPr lang="ru-RU" sz="2000" b="1" dirty="0" err="1"/>
              <a:t>стався</a:t>
            </a:r>
            <a:r>
              <a:rPr lang="ru-RU" sz="2000" b="1" dirty="0"/>
              <a:t> </a:t>
            </a:r>
            <a:r>
              <a:rPr lang="ru-RU" sz="2000" b="1" dirty="0" err="1"/>
              <a:t>випадок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визначив</a:t>
            </a:r>
            <a:r>
              <a:rPr lang="ru-RU" sz="2000" b="1" dirty="0"/>
              <a:t> </a:t>
            </a:r>
            <a:r>
              <a:rPr lang="ru-RU" sz="2000" b="1" dirty="0" err="1"/>
              <a:t>майбутню</a:t>
            </a:r>
            <a:r>
              <a:rPr lang="ru-RU" sz="2000" b="1" dirty="0"/>
              <a:t> долю </a:t>
            </a:r>
            <a:r>
              <a:rPr lang="ru-RU" sz="2000" b="1" dirty="0" err="1"/>
              <a:t>Лепкого</a:t>
            </a:r>
            <a:r>
              <a:rPr lang="ru-RU" sz="2000" b="1" dirty="0"/>
              <a:t>, </a:t>
            </a:r>
            <a:r>
              <a:rPr lang="ru-RU" sz="2000" b="1" dirty="0" err="1"/>
              <a:t>допоміг</a:t>
            </a:r>
            <a:r>
              <a:rPr lang="ru-RU" sz="2000" b="1" dirty="0"/>
              <a:t> </a:t>
            </a:r>
            <a:r>
              <a:rPr lang="ru-RU" sz="2000" b="1" dirty="0" err="1"/>
              <a:t>юнакові</a:t>
            </a:r>
            <a:r>
              <a:rPr lang="ru-RU" sz="2000" b="1" dirty="0"/>
              <a:t> </a:t>
            </a:r>
            <a:r>
              <a:rPr lang="ru-RU" sz="2000" b="1" dirty="0" err="1"/>
              <a:t>знайти</a:t>
            </a:r>
            <a:r>
              <a:rPr lang="ru-RU" sz="2000" b="1" dirty="0"/>
              <a:t> себе.</a:t>
            </a:r>
          </a:p>
          <a:p>
            <a:endParaRPr lang="ru-RU" sz="2000" b="1" dirty="0"/>
          </a:p>
          <a:p>
            <a:r>
              <a:rPr lang="ru-RU" sz="2000" b="1" dirty="0" err="1"/>
              <a:t>Якось</a:t>
            </a:r>
            <a:r>
              <a:rPr lang="ru-RU" sz="2000" b="1" dirty="0"/>
              <a:t> у </a:t>
            </a:r>
            <a:r>
              <a:rPr lang="ru-RU" sz="2000" b="1" dirty="0" err="1"/>
              <a:t>поїзді</a:t>
            </a:r>
            <a:r>
              <a:rPr lang="ru-RU" sz="2000" b="1" dirty="0"/>
              <a:t>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довелося</a:t>
            </a:r>
            <a:r>
              <a:rPr lang="ru-RU" sz="2000" b="1" dirty="0"/>
              <a:t> </a:t>
            </a:r>
            <a:r>
              <a:rPr lang="ru-RU" sz="2000" b="1" dirty="0" err="1"/>
              <a:t>їхати</a:t>
            </a:r>
            <a:r>
              <a:rPr lang="ru-RU" sz="2000" b="1" dirty="0"/>
              <a:t> в одному купе з </a:t>
            </a:r>
            <a:r>
              <a:rPr lang="ru-RU" sz="2000" b="1" dirty="0" err="1"/>
              <a:t>Кирилом</a:t>
            </a:r>
            <a:r>
              <a:rPr lang="ru-RU" sz="2000" b="1" dirty="0"/>
              <a:t> </a:t>
            </a:r>
            <a:r>
              <a:rPr lang="ru-RU" sz="2000" b="1" dirty="0" err="1"/>
              <a:t>Студинським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навчався</a:t>
            </a:r>
            <a:r>
              <a:rPr lang="ru-RU" sz="2000" b="1" dirty="0"/>
              <a:t> </a:t>
            </a:r>
            <a:r>
              <a:rPr lang="ru-RU" sz="2000" b="1" dirty="0" err="1"/>
              <a:t>тоді</a:t>
            </a:r>
            <a:r>
              <a:rPr lang="ru-RU" sz="2000" b="1" dirty="0"/>
              <a:t> на </a:t>
            </a:r>
            <a:r>
              <a:rPr lang="ru-RU" sz="2000" b="1" dirty="0" err="1"/>
              <a:t>філософському</a:t>
            </a:r>
            <a:r>
              <a:rPr lang="ru-RU" sz="2000" b="1" dirty="0"/>
              <a:t> </a:t>
            </a:r>
            <a:r>
              <a:rPr lang="ru-RU" sz="2000" b="1" dirty="0" err="1"/>
              <a:t>факультеті</a:t>
            </a:r>
            <a:r>
              <a:rPr lang="ru-RU" sz="2000" b="1" dirty="0"/>
              <a:t> </a:t>
            </a:r>
            <a:r>
              <a:rPr lang="ru-RU" sz="2000" b="1" dirty="0" err="1"/>
              <a:t>Віденського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знайомство</a:t>
            </a:r>
            <a:r>
              <a:rPr lang="ru-RU" sz="2000" b="1" dirty="0"/>
              <a:t> не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зблизило</a:t>
            </a:r>
            <a:r>
              <a:rPr lang="ru-RU" sz="2000" b="1" dirty="0"/>
              <a:t> </a:t>
            </a:r>
            <a:r>
              <a:rPr lang="ru-RU" sz="2000" b="1" dirty="0" err="1"/>
              <a:t>двох</a:t>
            </a:r>
            <a:r>
              <a:rPr lang="ru-RU" sz="2000" b="1" dirty="0"/>
              <a:t> у </a:t>
            </a:r>
            <a:r>
              <a:rPr lang="ru-RU" sz="2000" b="1" dirty="0" err="1"/>
              <a:t>майбутньому</a:t>
            </a:r>
            <a:r>
              <a:rPr lang="ru-RU" sz="2000" b="1" dirty="0"/>
              <a:t> </a:t>
            </a:r>
            <a:r>
              <a:rPr lang="ru-RU" sz="2000" b="1" dirty="0" err="1"/>
              <a:t>видатних</a:t>
            </a:r>
            <a:r>
              <a:rPr lang="ru-RU" sz="2000" b="1" dirty="0"/>
              <a:t> </a:t>
            </a:r>
            <a:r>
              <a:rPr lang="ru-RU" sz="2000" b="1" dirty="0" err="1"/>
              <a:t>діячів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</a:t>
            </a:r>
            <a:r>
              <a:rPr lang="ru-RU" sz="2000" b="1" dirty="0" err="1"/>
              <a:t>культури</a:t>
            </a:r>
            <a:r>
              <a:rPr lang="ru-RU" sz="2000" b="1" dirty="0"/>
              <a:t>, а й </a:t>
            </a:r>
            <a:r>
              <a:rPr lang="ru-RU" sz="2000" b="1" dirty="0" err="1"/>
              <a:t>спрямувало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творчі</a:t>
            </a:r>
            <a:r>
              <a:rPr lang="ru-RU" sz="2000" b="1" dirty="0"/>
              <a:t> </a:t>
            </a:r>
            <a:r>
              <a:rPr lang="ru-RU" sz="2000" b="1" dirty="0" err="1"/>
              <a:t>інтереси</a:t>
            </a:r>
            <a:r>
              <a:rPr lang="ru-RU" sz="2000" b="1" dirty="0"/>
              <a:t> в новому </a:t>
            </a:r>
            <a:r>
              <a:rPr lang="ru-RU" sz="2000" b="1" dirty="0" err="1"/>
              <a:t>напрямку</a:t>
            </a:r>
            <a:r>
              <a:rPr lang="ru-RU" sz="2000" b="1" dirty="0"/>
              <a:t>. </a:t>
            </a:r>
            <a:r>
              <a:rPr lang="ru-RU" sz="2000" b="1" dirty="0" err="1"/>
              <a:t>Лепкий</a:t>
            </a:r>
            <a:r>
              <a:rPr lang="ru-RU" sz="2000" b="1" dirty="0"/>
              <a:t> став </a:t>
            </a:r>
            <a:r>
              <a:rPr lang="ru-RU" sz="2000" b="1" dirty="0" err="1"/>
              <a:t>відвідувати</a:t>
            </a:r>
            <a:r>
              <a:rPr lang="ru-RU" sz="2000" b="1" dirty="0"/>
              <a:t> </a:t>
            </a:r>
            <a:r>
              <a:rPr lang="ru-RU" sz="2000" b="1" dirty="0" err="1"/>
              <a:t>лекції</a:t>
            </a:r>
            <a:r>
              <a:rPr lang="ru-RU" sz="2000" b="1" dirty="0"/>
              <a:t> у </a:t>
            </a:r>
            <a:r>
              <a:rPr lang="ru-RU" sz="2000" b="1" dirty="0" err="1"/>
              <a:t>Віденському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університеті</a:t>
            </a:r>
            <a:r>
              <a:rPr lang="ru-RU" sz="2000" b="1" dirty="0"/>
              <a:t>, в тому </a:t>
            </a:r>
            <a:r>
              <a:rPr lang="ru-RU" sz="2000" b="1" dirty="0" err="1"/>
              <a:t>числі</a:t>
            </a:r>
            <a:r>
              <a:rPr lang="ru-RU" sz="2000" b="1" dirty="0"/>
              <a:t> й </a:t>
            </a:r>
            <a:r>
              <a:rPr lang="ru-RU" sz="2000" b="1" dirty="0" err="1"/>
              <a:t>відомого</a:t>
            </a:r>
            <a:r>
              <a:rPr lang="ru-RU" sz="2000" b="1" dirty="0"/>
              <a:t> </a:t>
            </a:r>
            <a:r>
              <a:rPr lang="ru-RU" sz="2000" b="1" dirty="0" err="1"/>
              <a:t>славіста</a:t>
            </a:r>
            <a:r>
              <a:rPr lang="ru-RU" sz="2000" b="1" dirty="0"/>
              <a:t> В. </a:t>
            </a:r>
            <a:r>
              <a:rPr lang="ru-RU" sz="2000" b="1" dirty="0" err="1"/>
              <a:t>Ягича</a:t>
            </a:r>
            <a:r>
              <a:rPr lang="ru-RU" sz="2000" b="1" dirty="0"/>
              <a:t>. </a:t>
            </a:r>
            <a:r>
              <a:rPr lang="ru-RU" sz="2000" b="1" dirty="0" err="1"/>
              <a:t>Він</a:t>
            </a:r>
            <a:r>
              <a:rPr lang="ru-RU" sz="2000" b="1" dirty="0"/>
              <a:t> став </a:t>
            </a:r>
            <a:r>
              <a:rPr lang="ru-RU" sz="2000" b="1" dirty="0" err="1"/>
              <a:t>учасником</a:t>
            </a:r>
            <a:r>
              <a:rPr lang="ru-RU" sz="2000" b="1" dirty="0"/>
              <a:t> </a:t>
            </a:r>
            <a:r>
              <a:rPr lang="ru-RU" sz="2000" b="1" dirty="0" err="1"/>
              <a:t>студентського</a:t>
            </a:r>
            <a:r>
              <a:rPr lang="ru-RU" sz="2000" b="1" dirty="0"/>
              <a:t> </a:t>
            </a:r>
            <a:r>
              <a:rPr lang="ru-RU" sz="2000" b="1" dirty="0" err="1"/>
              <a:t>товариства</a:t>
            </a:r>
            <a:r>
              <a:rPr lang="ru-RU" sz="2000" b="1" dirty="0"/>
              <a:t> “</a:t>
            </a:r>
            <a:r>
              <a:rPr lang="ru-RU" sz="2000" b="1" dirty="0" err="1"/>
              <a:t>Січ</a:t>
            </a:r>
            <a:r>
              <a:rPr lang="ru-RU" sz="2000" b="1" dirty="0"/>
              <a:t>”, брав участь у </a:t>
            </a:r>
            <a:r>
              <a:rPr lang="ru-RU" sz="2000" b="1" dirty="0" err="1"/>
              <a:t>дискусіях</a:t>
            </a:r>
            <a:r>
              <a:rPr lang="ru-RU" sz="2000" b="1" dirty="0"/>
              <a:t> на </a:t>
            </a:r>
            <a:r>
              <a:rPr lang="ru-RU" sz="2000" b="1" dirty="0" err="1"/>
              <a:t>літературні</a:t>
            </a:r>
            <a:r>
              <a:rPr lang="ru-RU" sz="2000" b="1" dirty="0"/>
              <a:t> та </a:t>
            </a:r>
            <a:r>
              <a:rPr lang="ru-RU" sz="2000" b="1" dirty="0" err="1"/>
              <a:t>суспільно-політичні</a:t>
            </a:r>
            <a:r>
              <a:rPr lang="ru-RU" sz="2000" b="1" dirty="0"/>
              <a:t> теми, </a:t>
            </a:r>
            <a:r>
              <a:rPr lang="ru-RU" sz="2000" b="1" dirty="0" err="1"/>
              <a:t>близько</a:t>
            </a:r>
            <a:r>
              <a:rPr lang="ru-RU" sz="2000" b="1" dirty="0"/>
              <a:t> </a:t>
            </a:r>
            <a:r>
              <a:rPr lang="ru-RU" sz="2000" b="1" dirty="0" err="1"/>
              <a:t>зійшовся</a:t>
            </a:r>
            <a:r>
              <a:rPr lang="ru-RU" sz="2000" b="1" dirty="0"/>
              <a:t> з </a:t>
            </a:r>
            <a:r>
              <a:rPr lang="ru-RU" sz="2000" b="1" dirty="0" err="1"/>
              <a:t>майбутнім</a:t>
            </a:r>
            <a:r>
              <a:rPr lang="ru-RU" sz="2000" b="1" dirty="0"/>
              <a:t> </a:t>
            </a:r>
            <a:r>
              <a:rPr lang="ru-RU" sz="2000" b="1" dirty="0" err="1"/>
              <a:t>відомим</a:t>
            </a:r>
            <a:r>
              <a:rPr lang="ru-RU" sz="2000" b="1" dirty="0"/>
              <a:t> фольклористом </a:t>
            </a:r>
            <a:r>
              <a:rPr lang="ru-RU" sz="2000" b="1" dirty="0" err="1"/>
              <a:t>Філаретом</a:t>
            </a:r>
            <a:r>
              <a:rPr lang="ru-RU" sz="2000" b="1" dirty="0"/>
              <a:t> </a:t>
            </a:r>
            <a:r>
              <a:rPr lang="ru-RU" sz="2000" b="1" dirty="0" err="1"/>
              <a:t>Колессою</a:t>
            </a:r>
            <a:r>
              <a:rPr lang="ru-RU" sz="2000" b="1" dirty="0"/>
              <a:t>, </a:t>
            </a:r>
            <a:r>
              <a:rPr lang="ru-RU" sz="2000" b="1" dirty="0" err="1"/>
              <a:t>Михайлом</a:t>
            </a:r>
            <a:r>
              <a:rPr lang="ru-RU" sz="2000" b="1" dirty="0"/>
              <a:t> </a:t>
            </a:r>
            <a:r>
              <a:rPr lang="ru-RU" sz="2000" b="1" dirty="0" err="1"/>
              <a:t>Новицьким</a:t>
            </a:r>
            <a:r>
              <a:rPr lang="ru-RU" sz="2000" b="1" dirty="0"/>
              <a:t> та </a:t>
            </a:r>
            <a:r>
              <a:rPr lang="ru-RU" sz="2000" b="1" dirty="0" err="1"/>
              <a:t>іншими</a:t>
            </a:r>
            <a:r>
              <a:rPr lang="ru-RU" sz="2000" b="1" dirty="0"/>
              <a:t> студентами-</a:t>
            </a:r>
            <a:r>
              <a:rPr lang="ru-RU" sz="2000" b="1" dirty="0" err="1"/>
              <a:t>українцями</a:t>
            </a:r>
            <a:r>
              <a:rPr lang="ru-RU" sz="20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9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Згодом</a:t>
            </a:r>
            <a:r>
              <a:rPr lang="ru-RU" sz="2000" b="1" dirty="0"/>
              <a:t> Б. </a:t>
            </a:r>
            <a:r>
              <a:rPr lang="ru-RU" sz="2000" b="1" dirty="0" err="1"/>
              <a:t>Лепкий</a:t>
            </a:r>
            <a:r>
              <a:rPr lang="ru-RU" sz="2000" b="1" dirty="0"/>
              <a:t> переходить до </a:t>
            </a:r>
            <a:r>
              <a:rPr lang="ru-RU" sz="2000" b="1" dirty="0" err="1"/>
              <a:t>Львівського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, де </a:t>
            </a:r>
            <a:r>
              <a:rPr lang="ru-RU" sz="2000" b="1" dirty="0" err="1"/>
              <a:t>рівень</a:t>
            </a:r>
            <a:r>
              <a:rPr lang="ru-RU" sz="2000" b="1" dirty="0"/>
              <a:t> </a:t>
            </a:r>
            <a:r>
              <a:rPr lang="ru-RU" sz="2000" b="1" dirty="0" err="1"/>
              <a:t>викладання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не </a:t>
            </a:r>
            <a:r>
              <a:rPr lang="ru-RU" sz="2000" b="1" dirty="0" err="1"/>
              <a:t>такий</a:t>
            </a:r>
            <a:r>
              <a:rPr lang="ru-RU" sz="2000" b="1" dirty="0"/>
              <a:t> </a:t>
            </a:r>
            <a:r>
              <a:rPr lang="ru-RU" sz="2000" b="1" dirty="0" err="1"/>
              <a:t>високий</a:t>
            </a:r>
            <a:r>
              <a:rPr lang="ru-RU" sz="2000" b="1" dirty="0"/>
              <a:t>, як у </a:t>
            </a:r>
            <a:r>
              <a:rPr lang="ru-RU" sz="2000" b="1" dirty="0" err="1"/>
              <a:t>Відні</a:t>
            </a:r>
            <a:r>
              <a:rPr lang="ru-RU" sz="2000" b="1" dirty="0"/>
              <a:t>. </a:t>
            </a:r>
            <a:r>
              <a:rPr lang="ru-RU" sz="2000" b="1" dirty="0" err="1"/>
              <a:t>Українську</a:t>
            </a:r>
            <a:r>
              <a:rPr lang="ru-RU" sz="2000" b="1" dirty="0"/>
              <a:t> </a:t>
            </a:r>
            <a:r>
              <a:rPr lang="ru-RU" sz="2000" b="1" dirty="0" err="1"/>
              <a:t>мову</a:t>
            </a:r>
            <a:r>
              <a:rPr lang="ru-RU" sz="2000" b="1" dirty="0"/>
              <a:t> і </a:t>
            </a:r>
            <a:r>
              <a:rPr lang="ru-RU" sz="2000" b="1" dirty="0" err="1"/>
              <a:t>літературу</a:t>
            </a:r>
            <a:r>
              <a:rPr lang="ru-RU" sz="2000" b="1" dirty="0"/>
              <a:t> </a:t>
            </a:r>
            <a:r>
              <a:rPr lang="ru-RU" sz="2000" b="1" dirty="0" err="1"/>
              <a:t>викладав</a:t>
            </a:r>
            <a:r>
              <a:rPr lang="ru-RU" sz="2000" b="1" dirty="0"/>
              <a:t> </a:t>
            </a:r>
            <a:r>
              <a:rPr lang="ru-RU" sz="2000" b="1" dirty="0" err="1"/>
              <a:t>Омелян</a:t>
            </a:r>
            <a:r>
              <a:rPr lang="ru-RU" sz="2000" b="1" dirty="0"/>
              <a:t> </a:t>
            </a:r>
            <a:r>
              <a:rPr lang="ru-RU" sz="2000" b="1" dirty="0" err="1"/>
              <a:t>Огоновський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головну</a:t>
            </a:r>
            <a:r>
              <a:rPr lang="ru-RU" sz="2000" b="1" dirty="0"/>
              <a:t> </a:t>
            </a:r>
            <a:r>
              <a:rPr lang="ru-RU" sz="2000" b="1" dirty="0" err="1"/>
              <a:t>увагу</a:t>
            </a:r>
            <a:r>
              <a:rPr lang="ru-RU" sz="2000" b="1" dirty="0"/>
              <a:t> </a:t>
            </a:r>
            <a:r>
              <a:rPr lang="ru-RU" sz="2000" b="1" dirty="0" err="1"/>
              <a:t>приділяв</a:t>
            </a:r>
            <a:r>
              <a:rPr lang="ru-RU" sz="2000" b="1" dirty="0"/>
              <a:t> </a:t>
            </a:r>
            <a:r>
              <a:rPr lang="ru-RU" sz="2000" b="1" dirty="0" err="1"/>
              <a:t>граматиці</a:t>
            </a:r>
            <a:r>
              <a:rPr lang="ru-RU" sz="2000" b="1" dirty="0"/>
              <a:t>, а в </a:t>
            </a:r>
            <a:r>
              <a:rPr lang="ru-RU" sz="2000" b="1" dirty="0" err="1"/>
              <a:t>студіях</a:t>
            </a:r>
            <a:r>
              <a:rPr lang="ru-RU" sz="2000" b="1" dirty="0"/>
              <a:t> з </a:t>
            </a:r>
            <a:r>
              <a:rPr lang="ru-RU" sz="2000" b="1" dirty="0" err="1"/>
              <a:t>літератури</a:t>
            </a:r>
            <a:r>
              <a:rPr lang="ru-RU" sz="2000" b="1" dirty="0"/>
              <a:t>, як </a:t>
            </a:r>
            <a:r>
              <a:rPr lang="ru-RU" sz="2000" b="1" dirty="0" err="1"/>
              <a:t>зазначав</a:t>
            </a:r>
            <a:r>
              <a:rPr lang="ru-RU" sz="2000" b="1" dirty="0"/>
              <a:t> </a:t>
            </a:r>
            <a:r>
              <a:rPr lang="ru-RU" sz="2000" b="1" dirty="0" err="1"/>
              <a:t>іще</a:t>
            </a:r>
            <a:r>
              <a:rPr lang="ru-RU" sz="2000" b="1" dirty="0"/>
              <a:t> І. Франко,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свого</a:t>
            </a:r>
            <a:r>
              <a:rPr lang="ru-RU" sz="2000" b="1" dirty="0"/>
              <a:t> часу </a:t>
            </a:r>
            <a:r>
              <a:rPr lang="ru-RU" sz="2000" b="1" dirty="0" err="1"/>
              <a:t>теж</a:t>
            </a:r>
            <a:r>
              <a:rPr lang="ru-RU" sz="2000" b="1" dirty="0"/>
              <a:t> </a:t>
            </a:r>
            <a:r>
              <a:rPr lang="ru-RU" sz="2000" b="1" dirty="0" err="1"/>
              <a:t>слухав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лекції</a:t>
            </a:r>
            <a:r>
              <a:rPr lang="ru-RU" sz="2000" b="1" dirty="0"/>
              <a:t>, </a:t>
            </a:r>
            <a:r>
              <a:rPr lang="ru-RU" sz="2000" b="1" dirty="0" err="1"/>
              <a:t>виходив</a:t>
            </a:r>
            <a:r>
              <a:rPr lang="ru-RU" sz="2000" b="1" dirty="0"/>
              <a:t> не з </a:t>
            </a:r>
            <a:r>
              <a:rPr lang="ru-RU" sz="2000" b="1" dirty="0" err="1"/>
              <a:t>самостійної</a:t>
            </a:r>
            <a:r>
              <a:rPr lang="ru-RU" sz="2000" b="1" dirty="0"/>
              <a:t> </a:t>
            </a:r>
            <a:r>
              <a:rPr lang="ru-RU" sz="2000" b="1" dirty="0" err="1"/>
              <a:t>вартості</a:t>
            </a:r>
            <a:r>
              <a:rPr lang="ru-RU" sz="2000" b="1" dirty="0"/>
              <a:t> того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іншого</a:t>
            </a:r>
            <a:r>
              <a:rPr lang="ru-RU" sz="2000" b="1" dirty="0"/>
              <a:t> </a:t>
            </a:r>
            <a:r>
              <a:rPr lang="ru-RU" sz="2000" b="1" dirty="0" err="1"/>
              <a:t>твору</a:t>
            </a:r>
            <a:r>
              <a:rPr lang="ru-RU" sz="2000" b="1" dirty="0"/>
              <a:t>, а </a:t>
            </a:r>
            <a:r>
              <a:rPr lang="ru-RU" sz="2000" b="1" dirty="0" err="1"/>
              <a:t>намагався</a:t>
            </a:r>
            <a:r>
              <a:rPr lang="ru-RU" sz="2000" b="1" dirty="0"/>
              <a:t> </a:t>
            </a:r>
            <a:r>
              <a:rPr lang="ru-RU" sz="2000" b="1" dirty="0" err="1"/>
              <a:t>цей</a:t>
            </a:r>
            <a:r>
              <a:rPr lang="ru-RU" sz="2000" b="1" dirty="0"/>
              <a:t> </a:t>
            </a:r>
            <a:r>
              <a:rPr lang="ru-RU" sz="2000" b="1" dirty="0" err="1"/>
              <a:t>твір</a:t>
            </a:r>
            <a:r>
              <a:rPr lang="ru-RU" sz="2000" b="1" dirty="0"/>
              <a:t> “</a:t>
            </a:r>
            <a:r>
              <a:rPr lang="ru-RU" sz="2000" b="1" dirty="0" err="1"/>
              <a:t>вперти</a:t>
            </a:r>
            <a:r>
              <a:rPr lang="ru-RU" sz="2000" b="1" dirty="0"/>
              <a:t> в одну </a:t>
            </a:r>
            <a:r>
              <a:rPr lang="ru-RU" sz="2000" b="1" dirty="0" err="1"/>
              <a:t>або</a:t>
            </a:r>
            <a:r>
              <a:rPr lang="ru-RU" sz="2000" b="1" dirty="0"/>
              <a:t> другу з тих </a:t>
            </a:r>
            <a:r>
              <a:rPr lang="ru-RU" sz="2000" b="1" dirty="0" err="1"/>
              <a:t>схоластичних</a:t>
            </a:r>
            <a:r>
              <a:rPr lang="ru-RU" sz="2000" b="1" dirty="0"/>
              <a:t> </a:t>
            </a:r>
            <a:r>
              <a:rPr lang="ru-RU" sz="2000" b="1" dirty="0" err="1"/>
              <a:t>шухлядок</a:t>
            </a:r>
            <a:r>
              <a:rPr lang="ru-RU" sz="2000" b="1" dirty="0"/>
              <a:t>, по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порядковано</a:t>
            </a:r>
            <a:r>
              <a:rPr lang="ru-RU" sz="2000" b="1" dirty="0"/>
              <a:t> твори </a:t>
            </a:r>
            <a:r>
              <a:rPr lang="ru-RU" sz="2000" b="1" dirty="0" err="1"/>
              <a:t>поетичні</a:t>
            </a:r>
            <a:r>
              <a:rPr lang="ru-RU" sz="2000" b="1" dirty="0"/>
              <a:t> в </a:t>
            </a:r>
            <a:r>
              <a:rPr lang="ru-RU" sz="2000" b="1" dirty="0" err="1"/>
              <a:t>шкільних</a:t>
            </a:r>
            <a:r>
              <a:rPr lang="ru-RU" sz="2000" b="1" dirty="0"/>
              <a:t> </a:t>
            </a:r>
            <a:r>
              <a:rPr lang="ru-RU" sz="2000" b="1" dirty="0" err="1"/>
              <a:t>читанках</a:t>
            </a:r>
            <a:r>
              <a:rPr lang="ru-RU" sz="2000" b="1" dirty="0"/>
              <a:t>”. Та </a:t>
            </a:r>
            <a:r>
              <a:rPr lang="ru-RU" sz="2000" b="1" dirty="0" err="1"/>
              <a:t>студентська</a:t>
            </a:r>
            <a:r>
              <a:rPr lang="ru-RU" sz="2000" b="1" dirty="0"/>
              <a:t> молодь уже мала широкий </a:t>
            </a:r>
            <a:r>
              <a:rPr lang="ru-RU" sz="2000" b="1" dirty="0" err="1"/>
              <a:t>погляд</a:t>
            </a:r>
            <a:r>
              <a:rPr lang="ru-RU" sz="2000" b="1" dirty="0"/>
              <a:t> на </a:t>
            </a:r>
            <a:r>
              <a:rPr lang="ru-RU" sz="2000" b="1" dirty="0" err="1"/>
              <a:t>літературу</a:t>
            </a:r>
            <a:r>
              <a:rPr lang="ru-RU" sz="2000" b="1" dirty="0"/>
              <a:t>,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завдання</a:t>
            </a:r>
            <a:r>
              <a:rPr lang="ru-RU" sz="2000" b="1" dirty="0"/>
              <a:t>. А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молоді</a:t>
            </a:r>
            <a:r>
              <a:rPr lang="ru-RU" sz="2000" b="1" dirty="0"/>
              <a:t> </a:t>
            </a:r>
            <a:r>
              <a:rPr lang="ru-RU" sz="2000" b="1" dirty="0" err="1"/>
              <a:t>тієї</a:t>
            </a:r>
            <a:r>
              <a:rPr lang="ru-RU" sz="2000" b="1" dirty="0"/>
              <a:t> </a:t>
            </a:r>
            <a:r>
              <a:rPr lang="ru-RU" sz="2000" b="1" dirty="0" err="1"/>
              <a:t>близькими</a:t>
            </a:r>
            <a:r>
              <a:rPr lang="ru-RU" sz="2000" b="1" dirty="0"/>
              <a:t> </a:t>
            </a:r>
            <a:r>
              <a:rPr lang="ru-RU" sz="2000" b="1" dirty="0" err="1"/>
              <a:t>друзями</a:t>
            </a:r>
            <a:r>
              <a:rPr lang="ru-RU" sz="2000" b="1" dirty="0"/>
              <a:t> Б. </a:t>
            </a:r>
            <a:r>
              <a:rPr lang="ru-RU" sz="2000" b="1" dirty="0" err="1"/>
              <a:t>Лепкого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О. </a:t>
            </a:r>
            <a:r>
              <a:rPr lang="ru-RU" sz="2000" b="1" dirty="0" err="1"/>
              <a:t>Маковей</a:t>
            </a:r>
            <a:r>
              <a:rPr lang="ru-RU" sz="2000" b="1" dirty="0"/>
              <a:t>, І. Копач, О. Макарушка. </a:t>
            </a:r>
            <a:r>
              <a:rPr lang="ru-RU" sz="2000" b="1" dirty="0" err="1"/>
              <a:t>Приятелював</a:t>
            </a:r>
            <a:r>
              <a:rPr lang="ru-RU" sz="2000" b="1" dirty="0"/>
              <a:t> Богдан з молодим математиком Климом </a:t>
            </a:r>
            <a:r>
              <a:rPr lang="ru-RU" sz="2000" b="1" dirty="0" err="1"/>
              <a:t>Глібовицьким</a:t>
            </a:r>
            <a:r>
              <a:rPr lang="ru-RU" sz="2000" b="1" dirty="0"/>
              <a:t>, </a:t>
            </a:r>
            <a:r>
              <a:rPr lang="ru-RU" sz="2000" b="1" dirty="0" err="1"/>
              <a:t>техніком</a:t>
            </a:r>
            <a:r>
              <a:rPr lang="ru-RU" sz="2000" b="1" dirty="0"/>
              <a:t> Юрком </a:t>
            </a:r>
            <a:r>
              <a:rPr lang="ru-RU" sz="2000" b="1" dirty="0" err="1"/>
              <a:t>Тобілевичем</a:t>
            </a:r>
            <a:r>
              <a:rPr lang="ru-RU" sz="2000" b="1" dirty="0"/>
              <a:t> (</a:t>
            </a:r>
            <a:r>
              <a:rPr lang="ru-RU" sz="2000" b="1" dirty="0" err="1"/>
              <a:t>сином</a:t>
            </a:r>
            <a:r>
              <a:rPr lang="ru-RU" sz="2000" b="1" dirty="0"/>
              <a:t> І. </a:t>
            </a:r>
            <a:r>
              <a:rPr lang="ru-RU" sz="2000" b="1" dirty="0" err="1"/>
              <a:t>Карпенка-Карого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розповідав</a:t>
            </a:r>
            <a:r>
              <a:rPr lang="ru-RU" sz="2000" b="1" dirty="0"/>
              <a:t> про </a:t>
            </a:r>
            <a:r>
              <a:rPr lang="ru-RU" sz="2000" b="1" dirty="0" err="1"/>
              <a:t>український</a:t>
            </a:r>
            <a:r>
              <a:rPr lang="ru-RU" sz="2000" b="1" dirty="0"/>
              <a:t> театр, про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діячів</a:t>
            </a:r>
            <a:r>
              <a:rPr lang="ru-RU" sz="2000" b="1" dirty="0"/>
              <a:t> М. </a:t>
            </a:r>
            <a:r>
              <a:rPr lang="ru-RU" sz="2000" b="1" dirty="0" err="1"/>
              <a:t>Заньковецьку</a:t>
            </a:r>
            <a:r>
              <a:rPr lang="ru-RU" sz="2000" b="1" dirty="0"/>
              <a:t>, П. </a:t>
            </a:r>
            <a:r>
              <a:rPr lang="ru-RU" sz="2000" b="1" dirty="0" err="1"/>
              <a:t>Саксаганського</a:t>
            </a:r>
            <a:r>
              <a:rPr lang="ru-RU" sz="2000" b="1" dirty="0"/>
              <a:t>, М. </a:t>
            </a:r>
            <a:r>
              <a:rPr lang="ru-RU" sz="2000" b="1" dirty="0" err="1"/>
              <a:t>Старицького</a:t>
            </a:r>
            <a:r>
              <a:rPr lang="ru-RU" sz="2000" b="1" dirty="0"/>
              <a:t>), </a:t>
            </a:r>
            <a:r>
              <a:rPr lang="ru-RU" sz="2000" b="1" dirty="0" err="1"/>
              <a:t>поетом</a:t>
            </a:r>
            <a:r>
              <a:rPr lang="ru-RU" sz="2000" b="1" dirty="0"/>
              <a:t> </a:t>
            </a:r>
            <a:r>
              <a:rPr lang="ru-RU" sz="2000" b="1" dirty="0" err="1"/>
              <a:t>Миколою</a:t>
            </a:r>
            <a:r>
              <a:rPr lang="ru-RU" sz="2000" b="1" dirty="0"/>
              <a:t> Вороним, </a:t>
            </a:r>
            <a:r>
              <a:rPr lang="ru-RU" sz="2000" b="1" dirty="0" err="1"/>
              <a:t>котрий</a:t>
            </a:r>
            <a:r>
              <a:rPr lang="ru-RU" sz="2000" b="1" dirty="0"/>
              <a:t> </a:t>
            </a:r>
            <a:r>
              <a:rPr lang="ru-RU" sz="2000" b="1" dirty="0" err="1"/>
              <a:t>перебував</a:t>
            </a:r>
            <a:r>
              <a:rPr lang="ru-RU" sz="2000" b="1" dirty="0"/>
              <a:t> </a:t>
            </a:r>
            <a:r>
              <a:rPr lang="ru-RU" sz="2000" b="1" dirty="0" err="1"/>
              <a:t>тоді</a:t>
            </a:r>
            <a:r>
              <a:rPr lang="ru-RU" sz="2000" b="1" dirty="0"/>
              <a:t> у </a:t>
            </a:r>
            <a:r>
              <a:rPr lang="ru-RU" sz="2000" b="1" dirty="0" err="1"/>
              <a:t>Львові</a:t>
            </a:r>
            <a:r>
              <a:rPr lang="ru-RU" sz="2000" b="1" dirty="0"/>
              <a:t>, </a:t>
            </a:r>
            <a:r>
              <a:rPr lang="ru-RU" sz="2000" b="1" dirty="0" err="1"/>
              <a:t>познайомився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славетними</a:t>
            </a:r>
            <a:r>
              <a:rPr lang="ru-RU" sz="2000" b="1" dirty="0"/>
              <a:t> </a:t>
            </a:r>
            <a:r>
              <a:rPr lang="ru-RU" sz="2000" b="1" dirty="0" err="1"/>
              <a:t>співаками</a:t>
            </a:r>
            <a:r>
              <a:rPr lang="ru-RU" sz="2000" b="1" dirty="0"/>
              <a:t> </a:t>
            </a:r>
            <a:r>
              <a:rPr lang="ru-RU" sz="2000" b="1" dirty="0" err="1"/>
              <a:t>Соломією</a:t>
            </a:r>
            <a:r>
              <a:rPr lang="ru-RU" sz="2000" b="1" dirty="0"/>
              <a:t> </a:t>
            </a:r>
            <a:r>
              <a:rPr lang="ru-RU" sz="2000" b="1" dirty="0" err="1"/>
              <a:t>Крушельницькою</a:t>
            </a:r>
            <a:r>
              <a:rPr lang="ru-RU" sz="2000" b="1" dirty="0"/>
              <a:t> та </a:t>
            </a:r>
            <a:r>
              <a:rPr lang="ru-RU" sz="2000" b="1" dirty="0" err="1"/>
              <a:t>Олександром</a:t>
            </a:r>
            <a:r>
              <a:rPr lang="ru-RU" sz="2000" b="1" dirty="0"/>
              <a:t> </a:t>
            </a:r>
            <a:r>
              <a:rPr lang="ru-RU" sz="2000" b="1" dirty="0" err="1"/>
              <a:t>Мищугою</a:t>
            </a:r>
            <a:r>
              <a:rPr lang="ru-RU" sz="2000" b="1" dirty="0"/>
              <a:t>, композитором Остапом </a:t>
            </a:r>
            <a:r>
              <a:rPr lang="ru-RU" sz="2000" b="1" dirty="0" err="1"/>
              <a:t>Нижанківським</a:t>
            </a:r>
            <a:r>
              <a:rPr lang="ru-RU" sz="2000" b="1" dirty="0"/>
              <a:t> та </a:t>
            </a:r>
            <a:r>
              <a:rPr lang="ru-RU" sz="2000" b="1" dirty="0" err="1"/>
              <a:t>багатьма</a:t>
            </a:r>
            <a:r>
              <a:rPr lang="ru-RU" sz="2000" b="1" dirty="0"/>
              <a:t> </a:t>
            </a:r>
            <a:r>
              <a:rPr lang="ru-RU" sz="2000" b="1" dirty="0" err="1"/>
              <a:t>іншими</a:t>
            </a:r>
            <a:r>
              <a:rPr lang="ru-RU" sz="2000" b="1" dirty="0"/>
              <a:t> </a:t>
            </a:r>
            <a:r>
              <a:rPr lang="ru-RU" sz="2000" b="1" dirty="0" err="1"/>
              <a:t>діячами</a:t>
            </a:r>
            <a:r>
              <a:rPr lang="ru-RU" sz="2000" b="1" dirty="0"/>
              <a:t> </a:t>
            </a:r>
            <a:r>
              <a:rPr lang="ru-RU" sz="2000" b="1" dirty="0" err="1"/>
              <a:t>літератури</a:t>
            </a:r>
            <a:r>
              <a:rPr lang="ru-RU" sz="2000" b="1" dirty="0"/>
              <a:t> і </a:t>
            </a:r>
            <a:r>
              <a:rPr lang="ru-RU" sz="2000" b="1" dirty="0" err="1"/>
              <a:t>мистецтва</a:t>
            </a:r>
            <a:r>
              <a:rPr lang="ru-RU" sz="2000" b="1" dirty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На </a:t>
            </a:r>
            <a:r>
              <a:rPr lang="ru-RU" sz="2000" b="1" dirty="0" err="1"/>
              <a:t>ті</a:t>
            </a:r>
            <a:r>
              <a:rPr lang="ru-RU" sz="2000" b="1" dirty="0"/>
              <a:t> роки </a:t>
            </a:r>
            <a:r>
              <a:rPr lang="ru-RU" sz="2000" b="1" dirty="0" err="1"/>
              <a:t>припадає</a:t>
            </a:r>
            <a:r>
              <a:rPr lang="ru-RU" sz="2000" b="1" dirty="0"/>
              <a:t> активна </a:t>
            </a:r>
            <a:r>
              <a:rPr lang="ru-RU" sz="2000" b="1" dirty="0" err="1"/>
              <a:t>літературна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Б. </a:t>
            </a:r>
            <a:r>
              <a:rPr lang="ru-RU" sz="2000" b="1" dirty="0" err="1"/>
              <a:t>Лепкого</a:t>
            </a:r>
            <a:r>
              <a:rPr lang="ru-RU" sz="2000" b="1" dirty="0"/>
              <a:t>: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пише</a:t>
            </a:r>
            <a:r>
              <a:rPr lang="ru-RU" sz="2000" b="1" dirty="0"/>
              <a:t> </a:t>
            </a:r>
            <a:r>
              <a:rPr lang="ru-RU" sz="2000" b="1" dirty="0" err="1"/>
              <a:t>поезії</a:t>
            </a:r>
            <a:r>
              <a:rPr lang="ru-RU" sz="2000" b="1" dirty="0"/>
              <a:t>, </a:t>
            </a:r>
            <a:r>
              <a:rPr lang="ru-RU" sz="2000" b="1" dirty="0" err="1"/>
              <a:t>оповідання</a:t>
            </a:r>
            <a:r>
              <a:rPr lang="ru-RU" sz="2000" b="1" dirty="0"/>
              <a:t>, </a:t>
            </a:r>
            <a:r>
              <a:rPr lang="ru-RU" sz="2000" b="1" dirty="0" err="1"/>
              <a:t>перекладає</a:t>
            </a:r>
            <a:r>
              <a:rPr lang="ru-RU" sz="2000" b="1" dirty="0"/>
              <a:t>, </a:t>
            </a:r>
            <a:r>
              <a:rPr lang="ru-RU" sz="2000" b="1" dirty="0" err="1"/>
              <a:t>виступає</a:t>
            </a:r>
            <a:r>
              <a:rPr lang="ru-RU" sz="2000" b="1" dirty="0"/>
              <a:t> з </a:t>
            </a:r>
            <a:r>
              <a:rPr lang="ru-RU" sz="2000" b="1" dirty="0" err="1"/>
              <a:t>доповідями</a:t>
            </a:r>
            <a:r>
              <a:rPr lang="ru-RU" sz="2000" b="1" dirty="0"/>
              <a:t> на </a:t>
            </a:r>
            <a:r>
              <a:rPr lang="ru-RU" sz="2000" b="1" dirty="0" err="1"/>
              <a:t>засіданнях</a:t>
            </a:r>
            <a:r>
              <a:rPr lang="ru-RU" sz="2000" b="1" dirty="0"/>
              <a:t> </a:t>
            </a:r>
            <a:r>
              <a:rPr lang="ru-RU" sz="2000" b="1" dirty="0" err="1"/>
              <a:t>студентського</a:t>
            </a:r>
            <a:r>
              <a:rPr lang="ru-RU" sz="2000" b="1" dirty="0"/>
              <a:t> </a:t>
            </a:r>
            <a:r>
              <a:rPr lang="ru-RU" sz="2000" b="1" dirty="0" err="1"/>
              <a:t>товариства</a:t>
            </a:r>
            <a:r>
              <a:rPr lang="ru-RU" sz="2000" b="1" dirty="0"/>
              <a:t> “</a:t>
            </a:r>
            <a:r>
              <a:rPr lang="ru-RU" sz="2000" b="1" dirty="0" err="1"/>
              <a:t>Ватра</a:t>
            </a:r>
            <a:r>
              <a:rPr lang="ru-RU" sz="2000" b="1" dirty="0"/>
              <a:t>”. З 1895</a:t>
            </a:r>
            <a:r>
              <a:rPr lang="en-US" sz="2000" b="1" dirty="0">
                <a:latin typeface="Algerian" pitchFamily="82" charset="0"/>
              </a:rPr>
              <a:t>p. </a:t>
            </a:r>
            <a:r>
              <a:rPr lang="ru-RU" sz="2000" b="1" dirty="0" err="1"/>
              <a:t>його</a:t>
            </a:r>
            <a:r>
              <a:rPr lang="ru-RU" sz="2000" b="1" dirty="0"/>
              <a:t> твори </a:t>
            </a:r>
            <a:r>
              <a:rPr lang="ru-RU" sz="2000" b="1" dirty="0" err="1"/>
              <a:t>починають</a:t>
            </a:r>
            <a:r>
              <a:rPr lang="ru-RU" sz="2000" b="1" dirty="0"/>
              <a:t> </a:t>
            </a:r>
            <a:r>
              <a:rPr lang="ru-RU" sz="2000" b="1" dirty="0" err="1"/>
              <a:t>дедалі</a:t>
            </a:r>
            <a:r>
              <a:rPr lang="ru-RU" sz="2000" b="1" dirty="0"/>
              <a:t> </a:t>
            </a:r>
            <a:r>
              <a:rPr lang="ru-RU" sz="2000" b="1" dirty="0" err="1"/>
              <a:t>частіше</a:t>
            </a:r>
            <a:r>
              <a:rPr lang="ru-RU" sz="2000" b="1" dirty="0"/>
              <a:t> </a:t>
            </a:r>
            <a:r>
              <a:rPr lang="ru-RU" sz="2000" b="1" dirty="0" err="1"/>
              <a:t>з'являтися</a:t>
            </a:r>
            <a:r>
              <a:rPr lang="ru-RU" sz="2000" b="1" dirty="0"/>
              <a:t> на </a:t>
            </a:r>
            <a:r>
              <a:rPr lang="ru-RU" sz="2000" b="1" dirty="0" err="1"/>
              <a:t>сторінках</a:t>
            </a:r>
            <a:r>
              <a:rPr lang="ru-RU" sz="2000" b="1" dirty="0"/>
              <a:t> “</a:t>
            </a:r>
            <a:r>
              <a:rPr lang="ru-RU" sz="2000" b="1" dirty="0" err="1"/>
              <a:t>Діла</a:t>
            </a:r>
            <a:r>
              <a:rPr lang="ru-RU" sz="2000" b="1" dirty="0"/>
              <a:t>”, “</a:t>
            </a:r>
            <a:r>
              <a:rPr lang="ru-RU" sz="2000" b="1" dirty="0" err="1"/>
              <a:t>Буковини</a:t>
            </a:r>
            <a:r>
              <a:rPr lang="ru-RU" sz="2000" b="1" dirty="0"/>
              <a:t>” 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періодичних</a:t>
            </a:r>
            <a:r>
              <a:rPr lang="ru-RU" sz="2000" b="1" dirty="0"/>
              <a:t> </a:t>
            </a:r>
            <a:r>
              <a:rPr lang="ru-RU" sz="2000" b="1" dirty="0" err="1"/>
              <a:t>видань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80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764" y="1196752"/>
            <a:ext cx="8820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закінчення</a:t>
            </a:r>
            <a:r>
              <a:rPr lang="ru-RU" sz="2000" b="1" dirty="0"/>
              <a:t> </a:t>
            </a:r>
            <a:r>
              <a:rPr lang="ru-RU" sz="2000" b="1" dirty="0" err="1"/>
              <a:t>Львівського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 (1895) — </a:t>
            </a:r>
            <a:r>
              <a:rPr lang="ru-RU" sz="2000" b="1" dirty="0" err="1"/>
              <a:t>знову</a:t>
            </a:r>
            <a:r>
              <a:rPr lang="ru-RU" sz="2000" b="1" dirty="0"/>
              <a:t> </a:t>
            </a:r>
            <a:r>
              <a:rPr lang="ru-RU" sz="2000" b="1" dirty="0" err="1"/>
              <a:t>Бережани</a:t>
            </a:r>
            <a:r>
              <a:rPr lang="ru-RU" sz="2000" b="1" dirty="0"/>
              <a:t>, </a:t>
            </a:r>
            <a:r>
              <a:rPr lang="ru-RU" sz="2000" b="1" dirty="0" err="1"/>
              <a:t>гімназія</a:t>
            </a:r>
            <a:r>
              <a:rPr lang="ru-RU" sz="2000" b="1" dirty="0"/>
              <a:t>, де Б. </a:t>
            </a:r>
            <a:r>
              <a:rPr lang="ru-RU" sz="2000" b="1" dirty="0" err="1"/>
              <a:t>Лепкий</a:t>
            </a:r>
            <a:r>
              <a:rPr lang="ru-RU" sz="2000" b="1" dirty="0"/>
              <a:t> </a:t>
            </a:r>
            <a:r>
              <a:rPr lang="ru-RU" sz="2000" b="1" dirty="0" err="1"/>
              <a:t>стає</a:t>
            </a:r>
            <a:r>
              <a:rPr lang="ru-RU" sz="2000" b="1" dirty="0"/>
              <a:t> </a:t>
            </a:r>
            <a:r>
              <a:rPr lang="ru-RU" sz="2000" b="1" dirty="0" err="1"/>
              <a:t>вчителем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та </a:t>
            </a:r>
            <a:r>
              <a:rPr lang="ru-RU" sz="2000" b="1" dirty="0" err="1"/>
              <a:t>німецької</a:t>
            </a:r>
            <a:r>
              <a:rPr lang="ru-RU" sz="2000" b="1" dirty="0"/>
              <a:t> </a:t>
            </a:r>
            <a:r>
              <a:rPr lang="ru-RU" sz="2000" b="1" dirty="0" err="1"/>
              <a:t>мов</a:t>
            </a:r>
            <a:r>
              <a:rPr lang="ru-RU" sz="2000" b="1" dirty="0"/>
              <a:t> і </a:t>
            </a:r>
            <a:r>
              <a:rPr lang="ru-RU" sz="2000" b="1" dirty="0" err="1"/>
              <a:t>літератур</a:t>
            </a:r>
            <a:r>
              <a:rPr lang="ru-RU" sz="2000" b="1" dirty="0"/>
              <a:t>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швидко</a:t>
            </a:r>
            <a:r>
              <a:rPr lang="ru-RU" sz="2000" b="1" dirty="0"/>
              <a:t> </a:t>
            </a:r>
            <a:r>
              <a:rPr lang="ru-RU" sz="2000" b="1" dirty="0" err="1"/>
              <a:t>здобуває</a:t>
            </a:r>
            <a:r>
              <a:rPr lang="ru-RU" sz="2000" b="1" dirty="0"/>
              <a:t> авторитет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колег</a:t>
            </a:r>
            <a:r>
              <a:rPr lang="ru-RU" sz="2000" b="1" dirty="0"/>
              <a:t> (немало з них </a:t>
            </a:r>
            <a:r>
              <a:rPr lang="ru-RU" sz="2000" b="1" dirty="0" err="1"/>
              <a:t>ще</a:t>
            </a:r>
            <a:r>
              <a:rPr lang="ru-RU" sz="2000" b="1" dirty="0"/>
              <a:t> недавно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вчителями</a:t>
            </a:r>
            <a:r>
              <a:rPr lang="ru-RU" sz="2000" b="1" dirty="0"/>
              <a:t>), </a:t>
            </a:r>
            <a:r>
              <a:rPr lang="ru-RU" sz="2000" b="1" dirty="0" err="1"/>
              <a:t>повагу</a:t>
            </a:r>
            <a:r>
              <a:rPr lang="ru-RU" sz="2000" b="1" dirty="0"/>
              <a:t> </a:t>
            </a:r>
            <a:r>
              <a:rPr lang="ru-RU" sz="2000" b="1" dirty="0" err="1"/>
              <a:t>серед</a:t>
            </a:r>
            <a:r>
              <a:rPr lang="ru-RU" sz="2000" b="1" dirty="0"/>
              <a:t> </a:t>
            </a:r>
            <a:r>
              <a:rPr lang="ru-RU" sz="2000" b="1" dirty="0" err="1"/>
              <a:t>гімназистів</a:t>
            </a:r>
            <a:r>
              <a:rPr lang="ru-RU" sz="2000" b="1" dirty="0"/>
              <a:t> </a:t>
            </a:r>
            <a:r>
              <a:rPr lang="ru-RU" sz="2000" b="1" dirty="0" err="1"/>
              <a:t>блискучими</a:t>
            </a:r>
            <a:r>
              <a:rPr lang="ru-RU" sz="2000" b="1" dirty="0"/>
              <a:t> </a:t>
            </a:r>
            <a:r>
              <a:rPr lang="ru-RU" sz="2000" b="1" dirty="0" err="1"/>
              <a:t>лекціями</a:t>
            </a:r>
            <a:r>
              <a:rPr lang="ru-RU" sz="2000" b="1" dirty="0"/>
              <a:t>, </a:t>
            </a:r>
            <a:r>
              <a:rPr lang="ru-RU" sz="2000" b="1" dirty="0" err="1"/>
              <a:t>врівноваженістю</a:t>
            </a:r>
            <a:r>
              <a:rPr lang="ru-RU" sz="2000" b="1" dirty="0"/>
              <a:t>, </a:t>
            </a:r>
            <a:r>
              <a:rPr lang="ru-RU" sz="2000" b="1" dirty="0" err="1"/>
              <a:t>прагненням</a:t>
            </a:r>
            <a:r>
              <a:rPr lang="ru-RU" sz="2000" b="1" dirty="0"/>
              <a:t> внести </a:t>
            </a:r>
            <a:r>
              <a:rPr lang="ru-RU" sz="2000" b="1" dirty="0" err="1"/>
              <a:t>свіжий</a:t>
            </a:r>
            <a:r>
              <a:rPr lang="ru-RU" sz="2000" b="1" dirty="0"/>
              <a:t> </a:t>
            </a:r>
            <a:r>
              <a:rPr lang="ru-RU" sz="2000" b="1" dirty="0" err="1"/>
              <a:t>струмінь</a:t>
            </a:r>
            <a:r>
              <a:rPr lang="ru-RU" sz="2000" b="1" dirty="0"/>
              <a:t> у </a:t>
            </a:r>
            <a:r>
              <a:rPr lang="ru-RU" sz="2000" b="1" dirty="0" err="1"/>
              <a:t>викладання</a:t>
            </a:r>
            <a:r>
              <a:rPr lang="ru-RU" sz="2000" b="1" dirty="0"/>
              <a:t>, </a:t>
            </a:r>
            <a:r>
              <a:rPr lang="ru-RU" sz="2000" b="1" dirty="0" err="1"/>
              <a:t>познайомити</a:t>
            </a:r>
            <a:r>
              <a:rPr lang="ru-RU" sz="2000" b="1" dirty="0"/>
              <a:t> </a:t>
            </a:r>
            <a:r>
              <a:rPr lang="ru-RU" sz="2000" b="1" dirty="0" err="1"/>
              <a:t>слухачів</a:t>
            </a:r>
            <a:r>
              <a:rPr lang="ru-RU" sz="2000" b="1" dirty="0"/>
              <a:t> з новинками </a:t>
            </a:r>
            <a:r>
              <a:rPr lang="ru-RU" sz="2000" b="1" dirty="0" err="1"/>
              <a:t>літератури</a:t>
            </a:r>
            <a:r>
              <a:rPr lang="ru-RU" sz="2000" b="1" dirty="0"/>
              <a:t>. </a:t>
            </a:r>
            <a:r>
              <a:rPr lang="ru-RU" sz="2000" b="1" dirty="0" err="1"/>
              <a:t>Знайоме</a:t>
            </a:r>
            <a:r>
              <a:rPr lang="ru-RU" sz="2000" b="1" dirty="0"/>
              <a:t> культурно-</a:t>
            </a:r>
            <a:r>
              <a:rPr lang="ru-RU" sz="2000" b="1" dirty="0" err="1"/>
              <a:t>мистецьке</a:t>
            </a:r>
            <a:r>
              <a:rPr lang="ru-RU" sz="2000" b="1" dirty="0"/>
              <a:t> </a:t>
            </a:r>
            <a:r>
              <a:rPr lang="ru-RU" sz="2000" b="1" dirty="0" err="1"/>
              <a:t>середовище</a:t>
            </a:r>
            <a:r>
              <a:rPr lang="ru-RU" sz="2000" b="1" dirty="0"/>
              <a:t>, </a:t>
            </a:r>
            <a:r>
              <a:rPr lang="ru-RU" sz="2000" b="1" dirty="0" err="1"/>
              <a:t>близькість</a:t>
            </a:r>
            <a:r>
              <a:rPr lang="ru-RU" sz="2000" b="1" dirty="0"/>
              <a:t> до </a:t>
            </a:r>
            <a:r>
              <a:rPr lang="ru-RU" sz="2000" b="1" dirty="0" err="1"/>
              <a:t>батьківської</a:t>
            </a:r>
            <a:r>
              <a:rPr lang="ru-RU" sz="2000" b="1" dirty="0"/>
              <a:t> </a:t>
            </a:r>
            <a:r>
              <a:rPr lang="ru-RU" sz="2000" b="1" dirty="0" err="1"/>
              <a:t>оселі</a:t>
            </a:r>
            <a:r>
              <a:rPr lang="ru-RU" sz="2000" b="1" dirty="0"/>
              <a:t> — все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створювало</a:t>
            </a:r>
            <a:r>
              <a:rPr lang="ru-RU" sz="2000" b="1" dirty="0"/>
              <a:t> </a:t>
            </a:r>
            <a:r>
              <a:rPr lang="ru-RU" sz="2000" b="1" dirty="0" err="1"/>
              <a:t>сприятливий</a:t>
            </a:r>
            <a:r>
              <a:rPr lang="ru-RU" sz="2000" b="1" dirty="0"/>
              <a:t> </a:t>
            </a:r>
            <a:r>
              <a:rPr lang="ru-RU" sz="2000" b="1" dirty="0" err="1"/>
              <a:t>клімат</a:t>
            </a:r>
            <a:r>
              <a:rPr lang="ru-RU" sz="2000" b="1" dirty="0"/>
              <a:t> для </a:t>
            </a:r>
            <a:r>
              <a:rPr lang="ru-RU" sz="2000" b="1" dirty="0" err="1"/>
              <a:t>творчості</a:t>
            </a:r>
            <a:r>
              <a:rPr lang="ru-RU" sz="2000" b="1" dirty="0"/>
              <a:t>. </a:t>
            </a:r>
            <a:r>
              <a:rPr lang="ru-RU" sz="2000" b="1" dirty="0" err="1"/>
              <a:t>Ціла</a:t>
            </a:r>
            <a:r>
              <a:rPr lang="ru-RU" sz="2000" b="1" dirty="0"/>
              <a:t> низка </a:t>
            </a:r>
            <a:r>
              <a:rPr lang="ru-RU" sz="2000" b="1" dirty="0" err="1"/>
              <a:t>віршів</a:t>
            </a:r>
            <a:r>
              <a:rPr lang="ru-RU" sz="2000" b="1" dirty="0"/>
              <a:t>, </a:t>
            </a:r>
            <a:r>
              <a:rPr lang="ru-RU" sz="2000" b="1" dirty="0" err="1"/>
              <a:t>оповідань</a:t>
            </a:r>
            <a:r>
              <a:rPr lang="ru-RU" sz="2000" b="1" dirty="0"/>
              <a:t> (“</a:t>
            </a:r>
            <a:r>
              <a:rPr lang="ru-RU" sz="2000" b="1" dirty="0" err="1"/>
              <a:t>Стріча</a:t>
            </a:r>
            <a:r>
              <a:rPr lang="ru-RU" sz="2000" b="1" dirty="0"/>
              <a:t>”, “Для брата”, “В </a:t>
            </a:r>
            <a:r>
              <a:rPr lang="ru-RU" sz="2000" b="1" dirty="0" err="1"/>
              <a:t>світ</a:t>
            </a:r>
            <a:r>
              <a:rPr lang="ru-RU" sz="2000" b="1" dirty="0"/>
              <a:t> за </a:t>
            </a:r>
            <a:r>
              <a:rPr lang="ru-RU" sz="2000" b="1" dirty="0" err="1"/>
              <a:t>очі</a:t>
            </a:r>
            <a:r>
              <a:rPr lang="ru-RU" sz="2000" b="1" dirty="0"/>
              <a:t>”, “</a:t>
            </a:r>
            <a:r>
              <a:rPr lang="ru-RU" sz="2000" b="1" dirty="0" err="1"/>
              <a:t>Дивак</a:t>
            </a:r>
            <a:r>
              <a:rPr lang="ru-RU" sz="2000" b="1" dirty="0"/>
              <a:t>”), </a:t>
            </a:r>
            <a:r>
              <a:rPr lang="ru-RU" sz="2000" b="1" dirty="0" err="1"/>
              <a:t>перекладів</a:t>
            </a:r>
            <a:r>
              <a:rPr lang="ru-RU" sz="2000" b="1" dirty="0"/>
              <a:t>, </a:t>
            </a:r>
            <a:r>
              <a:rPr lang="ru-RU" sz="2000" b="1" dirty="0" err="1"/>
              <a:t>літературно-критичних</a:t>
            </a:r>
            <a:r>
              <a:rPr lang="ru-RU" sz="2000" b="1" dirty="0"/>
              <a:t> </a:t>
            </a:r>
            <a:r>
              <a:rPr lang="ru-RU" sz="2000" b="1" dirty="0" err="1"/>
              <a:t>студій</a:t>
            </a:r>
            <a:r>
              <a:rPr lang="ru-RU" sz="2000" b="1" dirty="0"/>
              <a:t> (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про </a:t>
            </a:r>
            <a:r>
              <a:rPr lang="ru-RU" sz="2000" b="1" dirty="0" err="1"/>
              <a:t>творчість</a:t>
            </a:r>
            <a:r>
              <a:rPr lang="ru-RU" sz="2000" b="1" dirty="0"/>
              <a:t> М. </a:t>
            </a:r>
            <a:r>
              <a:rPr lang="ru-RU" sz="2000" b="1" dirty="0" err="1"/>
              <a:t>Конопніцької</a:t>
            </a:r>
            <a:r>
              <a:rPr lang="ru-RU" sz="2000" b="1" dirty="0"/>
              <a:t>) — результат </a:t>
            </a:r>
            <a:r>
              <a:rPr lang="ru-RU" sz="2000" b="1" dirty="0" err="1"/>
              <a:t>кількарічного</a:t>
            </a:r>
            <a:r>
              <a:rPr lang="ru-RU" sz="2000" b="1" dirty="0"/>
              <a:t> </a:t>
            </a:r>
            <a:r>
              <a:rPr lang="ru-RU" sz="2000" b="1" dirty="0" err="1"/>
              <a:t>бережанського</a:t>
            </a:r>
            <a:r>
              <a:rPr lang="ru-RU" sz="2000" b="1" dirty="0"/>
              <a:t> </a:t>
            </a:r>
            <a:r>
              <a:rPr lang="ru-RU" sz="2000" b="1" dirty="0" err="1"/>
              <a:t>періоду</a:t>
            </a:r>
            <a:r>
              <a:rPr lang="ru-RU" sz="2000" b="1" dirty="0"/>
              <a:t>. </a:t>
            </a:r>
            <a:r>
              <a:rPr lang="ru-RU" sz="2000" b="1" dirty="0" err="1"/>
              <a:t>Спробував</a:t>
            </a:r>
            <a:r>
              <a:rPr lang="ru-RU" sz="2000" b="1" dirty="0"/>
              <a:t> </a:t>
            </a:r>
            <a:r>
              <a:rPr lang="ru-RU" sz="2000" b="1" dirty="0" err="1"/>
              <a:t>письменник</a:t>
            </a:r>
            <a:r>
              <a:rPr lang="ru-RU" sz="2000" b="1" dirty="0"/>
              <a:t> </a:t>
            </a:r>
            <a:r>
              <a:rPr lang="ru-RU" sz="2000" b="1" dirty="0" err="1"/>
              <a:t>свої</a:t>
            </a:r>
            <a:r>
              <a:rPr lang="ru-RU" sz="2000" b="1" dirty="0"/>
              <a:t> </a:t>
            </a:r>
            <a:r>
              <a:rPr lang="ru-RU" sz="2000" b="1" dirty="0" err="1"/>
              <a:t>сили</a:t>
            </a:r>
            <a:r>
              <a:rPr lang="ru-RU" sz="2000" b="1" dirty="0"/>
              <a:t> і в </a:t>
            </a:r>
            <a:r>
              <a:rPr lang="ru-RU" sz="2000" b="1" dirty="0" err="1"/>
              <a:t>жанрі</a:t>
            </a:r>
            <a:r>
              <a:rPr lang="ru-RU" sz="2000" b="1" dirty="0"/>
              <a:t> </a:t>
            </a:r>
            <a:r>
              <a:rPr lang="ru-RU" sz="2000" b="1" dirty="0" err="1"/>
              <a:t>драматургії</a:t>
            </a:r>
            <a:r>
              <a:rPr lang="ru-RU" sz="2000" b="1" dirty="0"/>
              <a:t>, написавши </a:t>
            </a:r>
            <a:r>
              <a:rPr lang="ru-RU" sz="2000" b="1" dirty="0" err="1"/>
              <a:t>п'єсу</a:t>
            </a:r>
            <a:r>
              <a:rPr lang="ru-RU" sz="2000" b="1" dirty="0"/>
              <a:t> “За </a:t>
            </a:r>
            <a:r>
              <a:rPr lang="ru-RU" sz="2000" b="1" dirty="0" err="1"/>
              <a:t>хлібом</a:t>
            </a:r>
            <a:r>
              <a:rPr lang="ru-RU" sz="2000" b="1" dirty="0"/>
              <a:t>”, яку поставив театр “</a:t>
            </a:r>
            <a:r>
              <a:rPr lang="ru-RU" sz="2000" b="1" dirty="0" err="1"/>
              <a:t>Руської</a:t>
            </a:r>
            <a:r>
              <a:rPr lang="ru-RU" sz="2000" b="1" dirty="0"/>
              <a:t> </a:t>
            </a:r>
            <a:r>
              <a:rPr lang="ru-RU" sz="2000" b="1" dirty="0" err="1"/>
              <a:t>бесіди</a:t>
            </a:r>
            <a:r>
              <a:rPr lang="ru-RU" sz="20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2512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7666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 </a:t>
            </a:r>
            <a:r>
              <a:rPr lang="ru-RU" sz="2000" b="1" dirty="0" err="1"/>
              <a:t>середовищі</a:t>
            </a:r>
            <a:r>
              <a:rPr lang="ru-RU" sz="2000" b="1" dirty="0"/>
              <a:t> </a:t>
            </a:r>
            <a:r>
              <a:rPr lang="ru-RU" sz="2000" b="1" dirty="0" err="1"/>
              <a:t>учасників</a:t>
            </a:r>
            <a:r>
              <a:rPr lang="ru-RU" sz="2000" b="1" dirty="0"/>
              <a:t> </a:t>
            </a:r>
            <a:r>
              <a:rPr lang="ru-RU" sz="2000" b="1" dirty="0" err="1"/>
              <a:t>львівської</a:t>
            </a:r>
            <a:r>
              <a:rPr lang="ru-RU" sz="2000" b="1" dirty="0"/>
              <a:t> </a:t>
            </a:r>
            <a:r>
              <a:rPr lang="ru-RU" sz="2000" b="1" dirty="0" err="1"/>
              <a:t>літературної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“Молода Муза”, до </a:t>
            </a:r>
            <a:r>
              <a:rPr lang="ru-RU" sz="2000" b="1" dirty="0" err="1"/>
              <a:t>якої</a:t>
            </a:r>
            <a:r>
              <a:rPr lang="ru-RU" sz="2000" b="1" dirty="0"/>
              <a:t> </a:t>
            </a:r>
            <a:r>
              <a:rPr lang="ru-RU" sz="2000" b="1" dirty="0" err="1"/>
              <a:t>Лепкий</a:t>
            </a:r>
            <a:r>
              <a:rPr lang="ru-RU" sz="2000" b="1" dirty="0"/>
              <a:t> </a:t>
            </a:r>
            <a:r>
              <a:rPr lang="ru-RU" sz="2000" b="1" dirty="0" err="1"/>
              <a:t>теж</a:t>
            </a:r>
            <a:r>
              <a:rPr lang="ru-RU" sz="2000" b="1" dirty="0"/>
              <a:t> належав,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називали</a:t>
            </a:r>
            <a:r>
              <a:rPr lang="ru-RU" sz="2000" b="1" dirty="0"/>
              <a:t> </a:t>
            </a:r>
            <a:r>
              <a:rPr lang="ru-RU" sz="2000" b="1" dirty="0" err="1"/>
              <a:t>професором</a:t>
            </a:r>
            <a:r>
              <a:rPr lang="ru-RU" sz="2000" b="1" dirty="0"/>
              <a:t>, </a:t>
            </a:r>
            <a:r>
              <a:rPr lang="ru-RU" sz="2000" b="1" dirty="0" err="1"/>
              <a:t>хоч</a:t>
            </a:r>
            <a:r>
              <a:rPr lang="ru-RU" sz="2000" b="1" dirty="0"/>
              <a:t>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не </a:t>
            </a:r>
            <a:r>
              <a:rPr lang="ru-RU" sz="2000" b="1" dirty="0" err="1"/>
              <a:t>багато</a:t>
            </a:r>
            <a:r>
              <a:rPr lang="ru-RU" sz="2000" b="1" dirty="0"/>
              <a:t> старшим </a:t>
            </a:r>
            <a:r>
              <a:rPr lang="ru-RU" sz="2000" b="1" dirty="0" err="1"/>
              <a:t>від</a:t>
            </a:r>
            <a:r>
              <a:rPr lang="ru-RU" sz="2000" b="1" dirty="0"/>
              <a:t> Петра </a:t>
            </a:r>
            <a:r>
              <a:rPr lang="ru-RU" sz="2000" b="1" dirty="0" err="1"/>
              <a:t>Карманського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Василя </a:t>
            </a:r>
            <a:r>
              <a:rPr lang="ru-RU" sz="2000" b="1" dirty="0" err="1"/>
              <a:t>Пачовського</a:t>
            </a:r>
            <a:r>
              <a:rPr lang="ru-RU" sz="2000" b="1" dirty="0"/>
              <a:t>, а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Михайла</a:t>
            </a:r>
            <a:r>
              <a:rPr lang="ru-RU" sz="2000" b="1" dirty="0"/>
              <a:t> </a:t>
            </a:r>
            <a:r>
              <a:rPr lang="ru-RU" sz="2000" b="1" dirty="0" err="1"/>
              <a:t>Яцківа</a:t>
            </a:r>
            <a:r>
              <a:rPr lang="ru-RU" sz="2000" b="1" dirty="0"/>
              <a:t> — </a:t>
            </a:r>
            <a:r>
              <a:rPr lang="ru-RU" sz="2000" b="1" dirty="0" err="1"/>
              <a:t>всього</a:t>
            </a:r>
            <a:r>
              <a:rPr lang="ru-RU" sz="2000" b="1" dirty="0"/>
              <a:t> на </a:t>
            </a:r>
            <a:r>
              <a:rPr lang="ru-RU" sz="2000" b="1" dirty="0" err="1"/>
              <a:t>рік</a:t>
            </a:r>
            <a:r>
              <a:rPr lang="ru-RU" sz="2000" b="1" dirty="0"/>
              <a:t>. Але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поважному</a:t>
            </a:r>
            <a:r>
              <a:rPr lang="ru-RU" sz="2000" b="1" dirty="0"/>
              <a:t> </a:t>
            </a:r>
            <a:r>
              <a:rPr lang="ru-RU" sz="2000" b="1" dirty="0" err="1"/>
              <a:t>професорові</a:t>
            </a:r>
            <a:r>
              <a:rPr lang="ru-RU" sz="2000" b="1" dirty="0"/>
              <a:t> шматок </a:t>
            </a:r>
            <a:r>
              <a:rPr lang="ru-RU" sz="2000" b="1" dirty="0" err="1"/>
              <a:t>хліба</a:t>
            </a:r>
            <a:r>
              <a:rPr lang="ru-RU" sz="2000" b="1" dirty="0"/>
              <a:t> </a:t>
            </a:r>
            <a:r>
              <a:rPr lang="ru-RU" sz="2000" b="1" dirty="0" err="1"/>
              <a:t>давався</a:t>
            </a:r>
            <a:r>
              <a:rPr lang="ru-RU" sz="2000" b="1" dirty="0"/>
              <a:t> нелегко: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в </a:t>
            </a:r>
            <a:r>
              <a:rPr lang="ru-RU" sz="2000" b="1" dirty="0" err="1"/>
              <a:t>університеті</a:t>
            </a:r>
            <a:r>
              <a:rPr lang="ru-RU" sz="2000" b="1" dirty="0"/>
              <a:t>, де </a:t>
            </a:r>
            <a:r>
              <a:rPr lang="ru-RU" sz="2000" b="1" dirty="0" err="1"/>
              <a:t>був</a:t>
            </a:r>
            <a:r>
              <a:rPr lang="ru-RU" sz="2000" b="1" dirty="0"/>
              <a:t> на </a:t>
            </a:r>
            <a:r>
              <a:rPr lang="ru-RU" sz="2000" b="1" dirty="0" err="1"/>
              <a:t>посаді</a:t>
            </a:r>
            <a:r>
              <a:rPr lang="ru-RU" sz="2000" b="1" dirty="0"/>
              <a:t> лектора, </a:t>
            </a:r>
            <a:r>
              <a:rPr lang="ru-RU" sz="2000" b="1" dirty="0" err="1"/>
              <a:t>доводилося</a:t>
            </a:r>
            <a:r>
              <a:rPr lang="ru-RU" sz="2000" b="1" dirty="0"/>
              <a:t> </a:t>
            </a:r>
            <a:r>
              <a:rPr lang="ru-RU" sz="2000" b="1" dirty="0" err="1"/>
              <a:t>викладати</a:t>
            </a:r>
            <a:r>
              <a:rPr lang="ru-RU" sz="2000" b="1" dirty="0"/>
              <a:t> в </a:t>
            </a:r>
            <a:r>
              <a:rPr lang="ru-RU" sz="2000" b="1" dirty="0" err="1"/>
              <a:t>приватних</a:t>
            </a:r>
            <a:r>
              <a:rPr lang="ru-RU" sz="2000" b="1" dirty="0"/>
              <a:t> </a:t>
            </a:r>
            <a:r>
              <a:rPr lang="ru-RU" sz="2000" b="1" dirty="0" err="1"/>
              <a:t>гімназіях</a:t>
            </a:r>
            <a:r>
              <a:rPr lang="ru-RU" sz="2000" b="1" dirty="0"/>
              <a:t>, </a:t>
            </a:r>
            <a:r>
              <a:rPr lang="ru-RU" sz="2000" b="1" dirty="0" err="1"/>
              <a:t>виступати</a:t>
            </a:r>
            <a:r>
              <a:rPr lang="ru-RU" sz="2000" b="1" dirty="0"/>
              <a:t> з </a:t>
            </a:r>
            <a:r>
              <a:rPr lang="ru-RU" sz="2000" b="1" dirty="0" err="1"/>
              <a:t>лекціями</a:t>
            </a:r>
            <a:r>
              <a:rPr lang="ru-RU" sz="2000" b="1" dirty="0"/>
              <a:t> на </a:t>
            </a:r>
            <a:r>
              <a:rPr lang="ru-RU" sz="2000" b="1" dirty="0" err="1"/>
              <a:t>різних</a:t>
            </a:r>
            <a:r>
              <a:rPr lang="ru-RU" sz="2000" b="1" dirty="0"/>
              <a:t> курсах. А тут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несподівано</a:t>
            </a:r>
            <a:r>
              <a:rPr lang="ru-RU" sz="2000" b="1" dirty="0"/>
              <a:t> в 1901р. помер </a:t>
            </a:r>
            <a:r>
              <a:rPr lang="ru-RU" sz="2000" b="1" dirty="0" err="1"/>
              <a:t>батько</a:t>
            </a:r>
            <a:r>
              <a:rPr lang="ru-RU" sz="2000" b="1" dirty="0"/>
              <a:t>, і треба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допомагати</a:t>
            </a:r>
            <a:r>
              <a:rPr lang="ru-RU" sz="2000" b="1" dirty="0"/>
              <a:t> </a:t>
            </a:r>
            <a:r>
              <a:rPr lang="ru-RU" sz="2000" b="1" dirty="0" err="1"/>
              <a:t>матері</a:t>
            </a:r>
            <a:r>
              <a:rPr lang="ru-RU" sz="2000" b="1" dirty="0"/>
              <a:t> та </a:t>
            </a:r>
            <a:r>
              <a:rPr lang="ru-RU" sz="2000" b="1" dirty="0" err="1"/>
              <a:t>чотирьом</a:t>
            </a:r>
            <a:r>
              <a:rPr lang="ru-RU" sz="2000" b="1" dirty="0"/>
              <a:t> </a:t>
            </a:r>
            <a:r>
              <a:rPr lang="ru-RU" sz="2000" b="1" dirty="0" err="1"/>
              <a:t>молодшим</a:t>
            </a:r>
            <a:r>
              <a:rPr lang="ru-RU" sz="2000" b="1" dirty="0"/>
              <a:t> </a:t>
            </a:r>
            <a:r>
              <a:rPr lang="ru-RU" sz="2000" b="1" dirty="0" err="1"/>
              <a:t>братам</a:t>
            </a:r>
            <a:r>
              <a:rPr lang="ru-RU" sz="2000" b="1" dirty="0"/>
              <a:t> і сестрам. Для </a:t>
            </a:r>
            <a:r>
              <a:rPr lang="ru-RU" sz="2000" b="1" dirty="0" err="1"/>
              <a:t>літературної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лишалися</a:t>
            </a:r>
            <a:r>
              <a:rPr lang="ru-RU" sz="2000" b="1" dirty="0"/>
              <a:t> </a:t>
            </a:r>
            <a:r>
              <a:rPr lang="ru-RU" sz="2000" b="1" dirty="0" err="1"/>
              <a:t>ночі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Лепкий</a:t>
            </a:r>
            <a:r>
              <a:rPr lang="ru-RU" sz="2000" b="1" dirty="0"/>
              <a:t> </a:t>
            </a:r>
            <a:r>
              <a:rPr lang="ru-RU" sz="2000" b="1" dirty="0" err="1"/>
              <a:t>намагається</a:t>
            </a:r>
            <a:r>
              <a:rPr lang="ru-RU" sz="2000" b="1" dirty="0"/>
              <a:t> </a:t>
            </a:r>
            <a:r>
              <a:rPr lang="ru-RU" sz="2000" b="1" dirty="0" err="1"/>
              <a:t>використати</a:t>
            </a:r>
            <a:r>
              <a:rPr lang="ru-RU" sz="2000" b="1" dirty="0"/>
              <a:t> максимально. Одна за одною </a:t>
            </a:r>
            <a:r>
              <a:rPr lang="ru-RU" sz="2000" b="1" dirty="0" err="1"/>
              <a:t>виходять</a:t>
            </a:r>
            <a:r>
              <a:rPr lang="ru-RU" sz="2000" b="1" dirty="0"/>
              <a:t> книжки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оповідань</a:t>
            </a:r>
            <a:r>
              <a:rPr lang="ru-RU" sz="2000" b="1" dirty="0"/>
              <a:t> “З села” (1898р.), “</a:t>
            </a:r>
            <a:r>
              <a:rPr lang="ru-RU" sz="2000" b="1" dirty="0" err="1"/>
              <a:t>Оповідання</a:t>
            </a:r>
            <a:r>
              <a:rPr lang="ru-RU" sz="2000" b="1" dirty="0"/>
              <a:t>”, “</a:t>
            </a:r>
            <a:r>
              <a:rPr lang="ru-RU" sz="2000" b="1" dirty="0" err="1"/>
              <a:t>Щаслива</a:t>
            </a:r>
            <a:r>
              <a:rPr lang="ru-RU" sz="2000" b="1" dirty="0"/>
              <a:t> година” (1901), “В </a:t>
            </a:r>
            <a:r>
              <a:rPr lang="ru-RU" sz="2000" b="1" dirty="0" err="1"/>
              <a:t>глухім</a:t>
            </a:r>
            <a:r>
              <a:rPr lang="ru-RU" sz="2000" b="1" dirty="0"/>
              <a:t> </a:t>
            </a:r>
            <a:r>
              <a:rPr lang="ru-RU" sz="2000" b="1" dirty="0" err="1"/>
              <a:t>куті</a:t>
            </a:r>
            <a:r>
              <a:rPr lang="ru-RU" sz="2000" b="1" dirty="0"/>
              <a:t>” (1903), “По </a:t>
            </a:r>
            <a:r>
              <a:rPr lang="ru-RU" sz="2000" b="1" dirty="0" err="1"/>
              <a:t>дорозі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” (1905), “Кидаю слова” (1911); </a:t>
            </a:r>
            <a:r>
              <a:rPr lang="ru-RU" sz="2000" b="1" dirty="0" err="1"/>
              <a:t>збірки</a:t>
            </a:r>
            <a:r>
              <a:rPr lang="ru-RU" sz="2000" b="1" dirty="0"/>
              <a:t> </a:t>
            </a:r>
            <a:r>
              <a:rPr lang="ru-RU" sz="2000" b="1" dirty="0" err="1"/>
              <a:t>віршів</a:t>
            </a:r>
            <a:r>
              <a:rPr lang="ru-RU" sz="2000" b="1" dirty="0"/>
              <a:t> “</a:t>
            </a:r>
            <a:r>
              <a:rPr lang="ru-RU" sz="2000" b="1" dirty="0" err="1"/>
              <a:t>Стрічки</a:t>
            </a:r>
            <a:r>
              <a:rPr lang="ru-RU" sz="2000" b="1" dirty="0"/>
              <a:t>” (1901), “Листки </a:t>
            </a:r>
            <a:r>
              <a:rPr lang="ru-RU" sz="2000" b="1" dirty="0" err="1"/>
              <a:t>падуть</a:t>
            </a:r>
            <a:r>
              <a:rPr lang="ru-RU" sz="2000" b="1" dirty="0"/>
              <a:t>”, “</a:t>
            </a:r>
            <a:r>
              <a:rPr lang="ru-RU" sz="2000" b="1" dirty="0" err="1"/>
              <a:t>Осінь</a:t>
            </a:r>
            <a:r>
              <a:rPr lang="ru-RU" sz="2000" b="1" dirty="0"/>
              <a:t>” (1902), “На </a:t>
            </a:r>
            <a:r>
              <a:rPr lang="ru-RU" sz="2000" b="1" dirty="0" err="1"/>
              <a:t>чужині</a:t>
            </a:r>
            <a:r>
              <a:rPr lang="ru-RU" sz="2000" b="1" dirty="0"/>
              <a:t>” (1904), “З </a:t>
            </a:r>
            <a:r>
              <a:rPr lang="ru-RU" sz="2000" b="1" dirty="0" err="1"/>
              <a:t>глибин</a:t>
            </a:r>
            <a:r>
              <a:rPr lang="ru-RU" sz="2000" b="1" dirty="0"/>
              <a:t> </a:t>
            </a:r>
            <a:r>
              <a:rPr lang="ru-RU" sz="2000" b="1" dirty="0" err="1"/>
              <a:t>душі</a:t>
            </a:r>
            <a:r>
              <a:rPr lang="ru-RU" sz="2000" b="1" dirty="0"/>
              <a:t>” (1905), “Для </a:t>
            </a:r>
            <a:r>
              <a:rPr lang="ru-RU" sz="2000" b="1" dirty="0" err="1"/>
              <a:t>ідеї</a:t>
            </a:r>
            <a:r>
              <a:rPr lang="ru-RU" sz="2000" b="1" dirty="0"/>
              <a:t>” (1911), “З-над моря” (1913); </a:t>
            </a:r>
            <a:r>
              <a:rPr lang="ru-RU" sz="2000" b="1" dirty="0" err="1"/>
              <a:t>літературознавчі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“Василь </a:t>
            </a:r>
            <a:r>
              <a:rPr lang="ru-RU" sz="2000" b="1" dirty="0" err="1"/>
              <a:t>Стефаник</a:t>
            </a:r>
            <a:r>
              <a:rPr lang="ru-RU" sz="2000" b="1" dirty="0"/>
              <a:t>” (1903), “</a:t>
            </a:r>
            <a:r>
              <a:rPr lang="ru-RU" sz="2000" b="1" dirty="0" err="1"/>
              <a:t>Начерк</a:t>
            </a:r>
            <a:r>
              <a:rPr lang="ru-RU" sz="2000" b="1" dirty="0"/>
              <a:t> </a:t>
            </a:r>
            <a:r>
              <a:rPr lang="ru-RU" sz="2000" b="1" dirty="0" err="1"/>
              <a:t>історії</a:t>
            </a:r>
            <a:r>
              <a:rPr lang="ru-RU" sz="2000" b="1" dirty="0"/>
              <a:t> </a:t>
            </a:r>
            <a:r>
              <a:rPr lang="ru-RU" sz="2000" b="1" dirty="0" err="1"/>
              <a:t>української</a:t>
            </a:r>
            <a:r>
              <a:rPr lang="ru-RU" sz="2000" b="1" dirty="0"/>
              <a:t> </a:t>
            </a:r>
            <a:r>
              <a:rPr lang="ru-RU" sz="2000" b="1" dirty="0" err="1"/>
              <a:t>літератури</a:t>
            </a:r>
            <a:r>
              <a:rPr lang="ru-RU" sz="2000" b="1" dirty="0"/>
              <a:t>” (1904), “</a:t>
            </a:r>
            <a:r>
              <a:rPr lang="ru-RU" sz="2000" b="1" dirty="0" err="1"/>
              <a:t>Маркіян</a:t>
            </a:r>
            <a:r>
              <a:rPr lang="ru-RU" sz="2000" b="1" dirty="0"/>
              <a:t> Шашкевич” (1910), “Про </a:t>
            </a:r>
            <a:r>
              <a:rPr lang="ru-RU" sz="2000" b="1" dirty="0" err="1"/>
              <a:t>життя</a:t>
            </a:r>
            <a:r>
              <a:rPr lang="ru-RU" sz="2000" b="1" dirty="0"/>
              <a:t> великого </a:t>
            </a:r>
            <a:r>
              <a:rPr lang="ru-RU" sz="2000" b="1" dirty="0" err="1"/>
              <a:t>поета</a:t>
            </a:r>
            <a:r>
              <a:rPr lang="ru-RU" sz="2000" b="1" dirty="0"/>
              <a:t> Тараса </a:t>
            </a:r>
            <a:r>
              <a:rPr lang="ru-RU" sz="2000" b="1" dirty="0" err="1"/>
              <a:t>Шевченка</a:t>
            </a:r>
            <a:r>
              <a:rPr lang="ru-RU" sz="2000" b="1" dirty="0"/>
              <a:t>...” (1911); </a:t>
            </a:r>
            <a:r>
              <a:rPr lang="ru-RU" sz="2000" b="1" dirty="0" err="1"/>
              <a:t>переклади</a:t>
            </a:r>
            <a:r>
              <a:rPr lang="ru-RU" sz="2000" b="1" dirty="0"/>
              <a:t> </a:t>
            </a:r>
            <a:r>
              <a:rPr lang="ru-RU" sz="2000" b="1" dirty="0" err="1"/>
              <a:t>польською</a:t>
            </a:r>
            <a:r>
              <a:rPr lang="ru-RU" sz="2000" b="1" dirty="0"/>
              <a:t> </a:t>
            </a:r>
            <a:r>
              <a:rPr lang="ru-RU" sz="2000" b="1" dirty="0" err="1"/>
              <a:t>мовою</a:t>
            </a:r>
            <a:r>
              <a:rPr lang="ru-RU" sz="2000" b="1" dirty="0"/>
              <a:t> “Слова о полку </a:t>
            </a:r>
            <a:r>
              <a:rPr lang="ru-RU" sz="2000" b="1" dirty="0" err="1"/>
              <a:t>Ігоревім</a:t>
            </a:r>
            <a:r>
              <a:rPr lang="ru-RU" sz="2000" b="1" dirty="0"/>
              <a:t>” (1905; переклад </a:t>
            </a:r>
            <a:r>
              <a:rPr lang="ru-RU" sz="2000" b="1" dirty="0" err="1"/>
              <a:t>цей</a:t>
            </a:r>
            <a:r>
              <a:rPr lang="ru-RU" sz="2000" b="1" dirty="0"/>
              <a:t>, до </a:t>
            </a:r>
            <a:r>
              <a:rPr lang="ru-RU" sz="2000" b="1" dirty="0" err="1"/>
              <a:t>речі</a:t>
            </a:r>
            <a:r>
              <a:rPr lang="ru-RU" sz="2000" b="1" dirty="0"/>
              <a:t>, </a:t>
            </a:r>
            <a:r>
              <a:rPr lang="ru-RU" sz="2000" b="1" dirty="0" err="1"/>
              <a:t>високо</a:t>
            </a:r>
            <a:r>
              <a:rPr lang="ru-RU" sz="2000" b="1" dirty="0"/>
              <a:t> </a:t>
            </a:r>
            <a:r>
              <a:rPr lang="ru-RU" sz="2000" b="1" dirty="0" err="1"/>
              <a:t>оцінив</a:t>
            </a:r>
            <a:r>
              <a:rPr lang="ru-RU" sz="2000" b="1" dirty="0"/>
              <a:t> І. Франко) та </a:t>
            </a:r>
            <a:r>
              <a:rPr lang="ru-RU" sz="2000" b="1" dirty="0" err="1"/>
              <a:t>збірки</a:t>
            </a:r>
            <a:r>
              <a:rPr lang="ru-RU" sz="2000" b="1" dirty="0"/>
              <a:t> </a:t>
            </a:r>
            <a:r>
              <a:rPr lang="ru-RU" sz="2000" b="1" dirty="0" err="1"/>
              <a:t>оповідань</a:t>
            </a:r>
            <a:r>
              <a:rPr lang="ru-RU" sz="2000" b="1" dirty="0"/>
              <a:t> М. </a:t>
            </a:r>
            <a:r>
              <a:rPr lang="ru-RU" sz="2000" b="1" dirty="0" err="1"/>
              <a:t>Коцюбинського</a:t>
            </a:r>
            <a:r>
              <a:rPr lang="ru-RU" sz="2000" b="1" dirty="0"/>
              <a:t> “В путах шайтана” (1906)...</a:t>
            </a:r>
          </a:p>
        </p:txBody>
      </p:sp>
    </p:spTree>
    <p:extLst>
      <p:ext uri="{BB962C8B-B14F-4D97-AF65-F5344CB8AC3E}">
        <p14:creationId xmlns:p14="http://schemas.microsoft.com/office/powerpoint/2010/main" val="271045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2505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2013-11-30T15:10:21Z</dcterms:modified>
</cp:coreProperties>
</file>