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Представители </a:t>
            </a:r>
            <a:r>
              <a:rPr lang="ru-RU" sz="4000" b="1" dirty="0" smtClean="0"/>
              <a:t>Бурых и Красных водорослей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nori+g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928670"/>
            <a:ext cx="6572296" cy="5072098"/>
          </a:xfrm>
        </p:spPr>
      </p:pic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bbafab911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7565571" cy="58869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Бурые водоросли</a:t>
            </a:r>
            <a:endParaRPr lang="ru-RU" dirty="0"/>
          </a:p>
        </p:txBody>
      </p:sp>
      <p:pic>
        <p:nvPicPr>
          <p:cNvPr id="4" name="Содержимое 3" descr="ffaed598ee92b1fb4abf7a6129315c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551" y="1714488"/>
            <a:ext cx="4267521" cy="2786082"/>
          </a:xfrm>
        </p:spPr>
      </p:pic>
      <p:pic>
        <p:nvPicPr>
          <p:cNvPr id="6" name="Содержимое 5" descr="a0a4435065-kosmetika-ruchnoj-raboty-krem-flyuid-dnevnoj-n384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3143248"/>
            <a:ext cx="4038600" cy="3028950"/>
          </a:xfrm>
        </p:spPr>
      </p:pic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Буры водоросли: </a:t>
            </a:r>
            <a:r>
              <a:rPr lang="ru-RU" sz="2800" dirty="0" err="1" smtClean="0"/>
              <a:t>клеточнаяструктура</a:t>
            </a:r>
            <a:endParaRPr lang="ru-RU" sz="2800" dirty="0"/>
          </a:p>
        </p:txBody>
      </p:sp>
      <p:pic>
        <p:nvPicPr>
          <p:cNvPr id="6" name="Содержимое 5" descr="020302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755088"/>
            <a:ext cx="7247489" cy="4459993"/>
          </a:xfrm>
        </p:spPr>
      </p:pic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Бурые водоросли и наиболее известные </a:t>
            </a:r>
            <a:r>
              <a:rPr lang="ru-RU" sz="3600" dirty="0" smtClean="0"/>
              <a:t>представители</a:t>
            </a:r>
            <a:endParaRPr lang="ru-RU" sz="3600" dirty="0"/>
          </a:p>
        </p:txBody>
      </p:sp>
      <p:pic>
        <p:nvPicPr>
          <p:cNvPr id="6" name="Содержимое 5" descr="i (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3786214" cy="2839660"/>
          </a:xfrm>
        </p:spPr>
      </p:pic>
      <p:pic>
        <p:nvPicPr>
          <p:cNvPr id="7" name="Содержимое 6" descr="seaweed-sustainable-biofuel_201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3000372"/>
            <a:ext cx="4038600" cy="3024991"/>
          </a:xfrm>
        </p:spPr>
      </p:pic>
    </p:spTree>
  </p:cSld>
  <p:clrMapOvr>
    <a:masterClrMapping/>
  </p:clrMapOvr>
  <p:transition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Красные водоросли</a:t>
            </a:r>
            <a:endParaRPr lang="ru-RU" dirty="0"/>
          </a:p>
        </p:txBody>
      </p:sp>
      <p:pic>
        <p:nvPicPr>
          <p:cNvPr id="7" name="Содержимое 6" descr="ph012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637792"/>
            <a:ext cx="6429420" cy="4754149"/>
          </a:xfrm>
        </p:spPr>
      </p:pic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4143383" cy="3107537"/>
          </a:xfrm>
        </p:spPr>
      </p:pic>
      <p:pic>
        <p:nvPicPr>
          <p:cNvPr id="8" name="Содержимое 7" descr="post-761-1160989532_thum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4810" y="3357562"/>
            <a:ext cx="4158572" cy="3127246"/>
          </a:xfrm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callithamnion-corymbosu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8436" y="1071546"/>
            <a:ext cx="7069712" cy="5302284"/>
          </a:xfrm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7a56660fc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928670"/>
            <a:ext cx="7824564" cy="5269355"/>
          </a:xfrm>
        </p:spPr>
      </p:pic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dels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428604"/>
            <a:ext cx="4047781" cy="3071834"/>
          </a:xfrm>
        </p:spPr>
      </p:pic>
      <p:pic>
        <p:nvPicPr>
          <p:cNvPr id="8" name="Содержимое 7" descr="taxonom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86380" y="1928802"/>
            <a:ext cx="3286147" cy="4214842"/>
          </a:xfrm>
        </p:spPr>
      </p:pic>
    </p:spTree>
  </p:cSld>
  <p:clrMapOvr>
    <a:masterClrMapping/>
  </p:clrMapOvr>
  <p:transition>
    <p:push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4F4F4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19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Представители Бурых и Красных водорослей</vt:lpstr>
      <vt:lpstr>Бурые водоросли</vt:lpstr>
      <vt:lpstr>Буры водоросли: клеточнаяструктура</vt:lpstr>
      <vt:lpstr>Бурые водоросли и наиболее известные представители</vt:lpstr>
      <vt:lpstr>Красные водоросли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2015-01-21T20:51:57Z</dcterms:modified>
</cp:coreProperties>
</file>