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84" d="100"/>
          <a:sy n="8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15A97-3AAD-4D1D-96D4-745173505A3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7A283-38CD-494C-BE01-3ECDA2FBE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4CC5-0923-4BD0-8819-3985226A3517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3EC6-74EE-406D-8CC0-1B6EDE749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zsfhxfcvjhcfguzxsejrzxdfgnxderbh6yfuc%20gh\Thousand%20Foot%20Krutch%20&#8211;%20Absolute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zsfhxfcvjhcfguzxsejrzxdfgnxderbh6yfuc%20gh\Nirvana%20-%20Heart-Shaped%20Box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zsfhxfcvjhcfguzxsejrzxdfgnxderbh6yfuc%20gh\Nirvana%20for%20children%20&#8211;%20Heart-Shaped%20Box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zsfhxfcvjhcfguzxsejrzxdfgnxderbh6yfuc%20gh\Foo%20Fighters%20&#8211;%20Best%20Of%20You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63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Rock groups of America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843542" y="692696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357562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Thousand 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Foot 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Krutch</a:t>
            </a:r>
            <a:endParaRPr lang="ru-RU" sz="3200" dirty="0"/>
          </a:p>
        </p:txBody>
      </p:sp>
      <p:pic>
        <p:nvPicPr>
          <p:cNvPr id="5" name="Содержимое 4" descr="Thousand_Foot_Krutch_promo-200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3786182" cy="288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00438"/>
            <a:ext cx="3500462" cy="307183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Thousand Foot Krutch is a Canadian Christian rock band formed in 1995. They have released eight albums, most recently being The End Is Where We Begin in 2012.</a:t>
            </a:r>
          </a:p>
          <a:p>
            <a:pPr>
              <a:buFont typeface="Wingdings" pitchFamily="2" charset="2"/>
              <a:buChar char="v"/>
            </a:pPr>
            <a:r>
              <a:rPr lang="nl-NL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Genres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nl-NL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Christian rock, nu metal, rap metal, hard rock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Years active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1995–present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Soundtracks</a:t>
            </a:r>
            <a:r>
              <a:rPr lang="ru-RU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1. 2005  </a:t>
            </a:r>
            <a:r>
              <a:rPr lang="uk-UA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Supernatural</a:t>
            </a:r>
            <a:r>
              <a:rPr lang="uk-UA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”. 2. 2010 “</a:t>
            </a: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Metro 2033</a:t>
            </a:r>
            <a:r>
              <a:rPr lang="uk-UA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”. 3. 2012 “</a:t>
            </a:r>
            <a:r>
              <a:rPr lang="en-US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NHL 13</a:t>
            </a:r>
            <a:r>
              <a:rPr lang="uk-UA" sz="1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”.</a:t>
            </a:r>
            <a:endParaRPr lang="en-US" sz="1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14285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2009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thousandfootkrutch-p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3857620" cy="256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2013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Thousand Foot Krutch – Absolu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00496" y="6553200"/>
            <a:ext cx="304800" cy="304800"/>
          </a:xfrm>
          <a:prstGeom prst="rect">
            <a:avLst/>
          </a:prstGeom>
        </p:spPr>
      </p:pic>
      <p:pic>
        <p:nvPicPr>
          <p:cNvPr id="12" name="Рисунок 11" descr="Кана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11" y="5000632"/>
            <a:ext cx="2971789" cy="185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429132"/>
            <a:ext cx="3008313" cy="733422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Nirvana</a:t>
            </a:r>
            <a:endParaRPr lang="ru-RU" sz="600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58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0"/>
            <a:ext cx="4043361" cy="409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4500570"/>
            <a:ext cx="5508643" cy="207170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Nirvana was an American rock band formed by singer/guitarist Kurt Cobain and bassist </a:t>
            </a:r>
            <a:r>
              <a:rPr lang="en-US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Krist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Novoselic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in Aberdeen, Washington in 1987.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Years active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 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1987–1994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Genres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 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Alternative rock, grunge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This was a legendary group.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Many generations grew under the songs of Nirvana.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Post mortem Kurt, a group disintegrated.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Soundtracks</a:t>
            </a:r>
            <a:r>
              <a:rPr lang="ru-RU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 1. </a:t>
            </a: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1997 “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Nirvana</a:t>
            </a: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”. 2. 2000 “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Traffic</a:t>
            </a:r>
            <a:r>
              <a:rPr lang="uk-U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”.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Kurt died, but </a:t>
            </a:r>
            <a:r>
              <a:rPr lang="en-US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Krist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and David created a new group…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4291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1987</a:t>
            </a:r>
            <a:endParaRPr lang="ru-RU" sz="2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tumblr_m759t0ozVj1qd5cgno1_12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0"/>
            <a:ext cx="386394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4" y="28572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1994</a:t>
            </a:r>
            <a:endParaRPr lang="ru-RU" sz="2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Nirvana - Heart-Shaped Bo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57686" y="6553200"/>
            <a:ext cx="304800" cy="304800"/>
          </a:xfrm>
          <a:prstGeom prst="rect">
            <a:avLst/>
          </a:prstGeom>
        </p:spPr>
      </p:pic>
      <p:pic>
        <p:nvPicPr>
          <p:cNvPr id="12" name="Рисунок 11" descr="СШ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143508"/>
            <a:ext cx="2743187" cy="171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Nirvana for children</a:t>
            </a:r>
            <a:endParaRPr lang="ru-RU" sz="66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502231_rockabyebaby_nirvana_07S1__web_setitem__sa_X_ei_NGIHUPmxJcqf0QXejajDBA_ved_0CAkQ8wc4FQ_usg_AFQjCNFCgeBekM7wXHcfK_2OTgvvDyQez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0694" y="1357298"/>
            <a:ext cx="3643306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irvana+for+children+news41882151853948536_12638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357298"/>
            <a:ext cx="4682926" cy="354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85984" y="514351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Nirvana for children – Heart-Shaped Box</a:t>
            </a:r>
            <a:endParaRPr lang="ru-RU" sz="20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Nirvana for children – Heart-Shaped Bo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720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429024" cy="506430"/>
          </a:xfrm>
        </p:spPr>
        <p:txBody>
          <a:bodyPr>
            <a:normAutofit fontScale="90000"/>
          </a:bodyPr>
          <a:lstStyle/>
          <a:p>
            <a:r>
              <a:rPr lang="en-US" sz="3600" b="0" dirty="0" err="1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Foo</a:t>
            </a:r>
            <a:r>
              <a:rPr lang="en-US" sz="3600" b="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Fighters</a:t>
            </a:r>
            <a:r>
              <a:rPr lang="en-US" sz="2800" b="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sz="2800" b="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Kurt died, but </a:t>
            </a:r>
            <a:r>
              <a:rPr lang="en-US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Krist</a:t>
            </a:r>
            <a:r>
              <a:rPr lang="en-US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and David created a new group…</a:t>
            </a:r>
            <a:endParaRPr lang="uk-UA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 </a:t>
            </a:r>
            <a:r>
              <a:rPr lang="en-US" b="1" dirty="0" err="1" smtClean="0"/>
              <a:t>Foo</a:t>
            </a:r>
            <a:r>
              <a:rPr lang="en-US" b="1" dirty="0" smtClean="0"/>
              <a:t> Fighters</a:t>
            </a:r>
            <a:r>
              <a:rPr lang="en-US" dirty="0" smtClean="0"/>
              <a:t> are an American rock band, formed in Seattle in 1994. It was founded by Nirvana drummer Dave </a:t>
            </a:r>
            <a:r>
              <a:rPr lang="en-US" dirty="0" err="1" smtClean="0"/>
              <a:t>Grohl</a:t>
            </a:r>
            <a:r>
              <a:rPr lang="en-US" dirty="0" smtClean="0"/>
              <a:t> as a one-man project following the death of Kurt Cobain and the resulting dissolution of his previous band.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Years active</a:t>
            </a:r>
            <a:r>
              <a:rPr lang="uk-UA" dirty="0" smtClean="0"/>
              <a:t>:</a:t>
            </a:r>
            <a:r>
              <a:rPr lang="en-US" dirty="0" smtClean="0"/>
              <a:t>1994-present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Genres</a:t>
            </a:r>
            <a:r>
              <a:rPr lang="uk-UA" dirty="0" smtClean="0"/>
              <a:t>: </a:t>
            </a:r>
            <a:r>
              <a:rPr lang="en-US" dirty="0" smtClean="0"/>
              <a:t>Alternative rock, post-grunge, hard rock, grunge (early)</a:t>
            </a:r>
            <a:endParaRPr lang="en-US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5" name="Foo Fighters – Best Of Yo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foo-fight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335" y="0"/>
            <a:ext cx="5373665" cy="428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86744" y="14285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</a:rPr>
              <a:t>2013</a:t>
            </a:r>
            <a:endParaRPr lang="ru-RU" sz="2400" dirty="0">
              <a:ln>
                <a:solidFill>
                  <a:schemeClr val="tx2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" name="Рисунок 8" descr="СШ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10" y="4857756"/>
            <a:ext cx="3200390" cy="20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42</Words>
  <Application>Microsoft Office PowerPoint</Application>
  <PresentationFormat>Экран (4:3)</PresentationFormat>
  <Paragraphs>26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Тема Office</vt:lpstr>
      <vt:lpstr>Rock groups of America</vt:lpstr>
      <vt:lpstr>Thousand  Foot  Krutch</vt:lpstr>
      <vt:lpstr>Nirvana</vt:lpstr>
      <vt:lpstr>Nirvana for children</vt:lpstr>
      <vt:lpstr>Foo Fighters 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groups of USA</dc:title>
  <dc:creator>Данила</dc:creator>
  <cp:lastModifiedBy>Daniil Venc</cp:lastModifiedBy>
  <cp:revision>24</cp:revision>
  <dcterms:created xsi:type="dcterms:W3CDTF">2013-10-31T19:20:40Z</dcterms:created>
  <dcterms:modified xsi:type="dcterms:W3CDTF">2015-02-14T15:37:47Z</dcterms:modified>
</cp:coreProperties>
</file>